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  <p:sldMasterId id="2147483738" r:id="rId3"/>
  </p:sldMasterIdLst>
  <p:notesMasterIdLst>
    <p:notesMasterId r:id="rId20"/>
  </p:notesMasterIdLst>
  <p:sldIdLst>
    <p:sldId id="300" r:id="rId4"/>
    <p:sldId id="290" r:id="rId5"/>
    <p:sldId id="304" r:id="rId6"/>
    <p:sldId id="297" r:id="rId7"/>
    <p:sldId id="302" r:id="rId8"/>
    <p:sldId id="307" r:id="rId9"/>
    <p:sldId id="303" r:id="rId10"/>
    <p:sldId id="308" r:id="rId11"/>
    <p:sldId id="261" r:id="rId12"/>
    <p:sldId id="294" r:id="rId13"/>
    <p:sldId id="309" r:id="rId14"/>
    <p:sldId id="265" r:id="rId15"/>
    <p:sldId id="266" r:id="rId16"/>
    <p:sldId id="292" r:id="rId17"/>
    <p:sldId id="305" r:id="rId18"/>
    <p:sldId id="31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44" autoAdjust="0"/>
    <p:restoredTop sz="94660"/>
  </p:normalViewPr>
  <p:slideViewPr>
    <p:cSldViewPr snapToGrid="0">
      <p:cViewPr varScale="1">
        <p:scale>
          <a:sx n="70" d="100"/>
          <a:sy n="70" d="100"/>
        </p:scale>
        <p:origin x="-67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C7B3D9-79A4-49D9-B752-9FA32D328885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54B2D2-7B28-4014-AA2B-4B691A765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304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87237" y="553494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7237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7/12/2020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87237" y="4323845"/>
            <a:ext cx="6400800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1" y="131220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80" y="553494"/>
            <a:ext cx="1567875" cy="1567875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43836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7/12/2020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622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7/12/2020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8573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7/12/2020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defTabSz="457200"/>
            <a:r>
              <a:rPr lang="en-US" sz="8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/>
            <a:r>
              <a:rPr lang="en-US" sz="8000" dirty="0">
                <a:solidFill>
                  <a:prstClr val="black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078065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7/12/2020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4185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7/12/2020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4586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7/12/2020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0389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7/12/2020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0976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7/12/2020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1633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87237" y="553494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7237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7/12/2020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87237" y="4323845"/>
            <a:ext cx="6400800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1" y="131220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80" y="553494"/>
            <a:ext cx="1567875" cy="1567875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1246360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5360" y="6355845"/>
            <a:ext cx="2910840" cy="365125"/>
          </a:xfrm>
        </p:spPr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7/12/2020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757382" y="6411260"/>
            <a:ext cx="74260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000" b="1" i="1" dirty="0">
                <a:solidFill>
                  <a:srgbClr val="42BA97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</a:t>
            </a:r>
            <a:r>
              <a:rPr lang="en-US" sz="1600" b="1" i="1" dirty="0">
                <a:solidFill>
                  <a:srgbClr val="42BA97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600" b="1" i="1" dirty="0" err="1">
                <a:solidFill>
                  <a:srgbClr val="42BA97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Direktorat</a:t>
            </a:r>
            <a:r>
              <a:rPr lang="en-US" sz="1600" b="1" i="1" dirty="0">
                <a:solidFill>
                  <a:srgbClr val="42BA97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i="1" dirty="0" err="1">
                <a:solidFill>
                  <a:srgbClr val="42BA97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Pembinaan</a:t>
            </a:r>
            <a:r>
              <a:rPr lang="en-US" sz="1600" b="1" i="1" dirty="0">
                <a:solidFill>
                  <a:srgbClr val="42BA97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i="1" dirty="0" err="1">
                <a:solidFill>
                  <a:srgbClr val="42BA97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Sekolah</a:t>
            </a:r>
            <a:r>
              <a:rPr lang="en-US" sz="1600" b="1" i="1" dirty="0">
                <a:solidFill>
                  <a:srgbClr val="42BA97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i="1" dirty="0" err="1">
                <a:solidFill>
                  <a:srgbClr val="42BA97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Menengah</a:t>
            </a:r>
            <a:r>
              <a:rPr lang="en-US" sz="1600" b="1" i="1" dirty="0">
                <a:solidFill>
                  <a:srgbClr val="42BA97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i="1" dirty="0" err="1">
                <a:solidFill>
                  <a:srgbClr val="42BA97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Kejuruan</a:t>
            </a:r>
            <a:endParaRPr lang="en-US" sz="1600" b="1" i="1" dirty="0">
              <a:solidFill>
                <a:srgbClr val="42BA97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909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5360" y="6355845"/>
            <a:ext cx="2910840" cy="365125"/>
          </a:xfrm>
        </p:spPr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7/12/2020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757382" y="6411260"/>
            <a:ext cx="74260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000" b="1" i="1" dirty="0">
                <a:solidFill>
                  <a:srgbClr val="42BA97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</a:t>
            </a:r>
            <a:r>
              <a:rPr lang="en-US" sz="1600" b="1" i="1" dirty="0">
                <a:solidFill>
                  <a:srgbClr val="42BA97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600" b="1" i="1" dirty="0" err="1">
                <a:solidFill>
                  <a:srgbClr val="42BA97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Direktorat</a:t>
            </a:r>
            <a:r>
              <a:rPr lang="en-US" sz="1600" b="1" i="1" dirty="0">
                <a:solidFill>
                  <a:srgbClr val="42BA97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i="1" dirty="0" err="1">
                <a:solidFill>
                  <a:srgbClr val="42BA97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Pembinaan</a:t>
            </a:r>
            <a:r>
              <a:rPr lang="en-US" sz="1600" b="1" i="1" dirty="0">
                <a:solidFill>
                  <a:srgbClr val="42BA97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i="1" dirty="0" err="1">
                <a:solidFill>
                  <a:srgbClr val="42BA97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Sekolah</a:t>
            </a:r>
            <a:r>
              <a:rPr lang="en-US" sz="1600" b="1" i="1" dirty="0">
                <a:solidFill>
                  <a:srgbClr val="42BA97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i="1" dirty="0" err="1">
                <a:solidFill>
                  <a:srgbClr val="42BA97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Menengah</a:t>
            </a:r>
            <a:r>
              <a:rPr lang="en-US" sz="1600" b="1" i="1" dirty="0">
                <a:solidFill>
                  <a:srgbClr val="42BA97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i="1" dirty="0" err="1">
                <a:solidFill>
                  <a:srgbClr val="42BA97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Kejuruan</a:t>
            </a:r>
            <a:endParaRPr lang="en-US" sz="1600" b="1" i="1" dirty="0">
              <a:solidFill>
                <a:srgbClr val="42BA97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4984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8818" y="942635"/>
            <a:ext cx="9655849" cy="2354748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58817" y="3641725"/>
            <a:ext cx="9655849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7/12/2020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42" y="1163296"/>
            <a:ext cx="1567875" cy="1567875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6783742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7/12/2020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7000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7/12/2020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4419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7/12/2020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683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7/12/2020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777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7/12/2020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312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7/12/2020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9985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7/12/2020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8853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7/12/2020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074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7/12/2020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defTabSz="457200"/>
            <a:r>
              <a:rPr lang="en-US" sz="8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/>
            <a:r>
              <a:rPr lang="en-US" sz="8000" dirty="0">
                <a:solidFill>
                  <a:prstClr val="black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02330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8818" y="942635"/>
            <a:ext cx="9655849" cy="2354748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58817" y="3641725"/>
            <a:ext cx="9655849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7/12/2020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42" y="1163296"/>
            <a:ext cx="1567875" cy="1567875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2799046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7/12/2020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5021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7/12/2020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6782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7/12/2020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9203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7/12/2020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4765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7/12/2020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7036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87237" y="553494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7237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7/12/2020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87237" y="4323845"/>
            <a:ext cx="6400800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1" y="131220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80" y="553494"/>
            <a:ext cx="1567875" cy="1567875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4362053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5360" y="6355845"/>
            <a:ext cx="2910840" cy="365125"/>
          </a:xfrm>
        </p:spPr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7/12/2020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757382" y="6411260"/>
            <a:ext cx="74260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000" b="1" i="1" dirty="0">
                <a:solidFill>
                  <a:srgbClr val="42BA97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</a:t>
            </a:r>
            <a:r>
              <a:rPr lang="en-US" sz="1600" b="1" i="1" dirty="0">
                <a:solidFill>
                  <a:srgbClr val="42BA97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Direktorat Pembinaan Sekolah Menengah Kejuruan</a:t>
            </a:r>
          </a:p>
        </p:txBody>
      </p:sp>
    </p:spTree>
    <p:extLst>
      <p:ext uri="{BB962C8B-B14F-4D97-AF65-F5344CB8AC3E}">
        <p14:creationId xmlns:p14="http://schemas.microsoft.com/office/powerpoint/2010/main" val="18995548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8818" y="942635"/>
            <a:ext cx="9655849" cy="2354748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58817" y="3641725"/>
            <a:ext cx="9655849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7/12/2020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42" y="1163296"/>
            <a:ext cx="1567875" cy="1567875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2289618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7/12/2020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7307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7/12/2020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150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7/12/2020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98353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7/12/2020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0604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7/12/2020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87813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7/12/2020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1862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7/12/2020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160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7/12/2020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49904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7/12/2020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17411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7/12/2020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defTabSz="457200"/>
            <a:r>
              <a:rPr lang="en-US" sz="8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/>
            <a:r>
              <a:rPr lang="en-US" sz="8000" dirty="0">
                <a:solidFill>
                  <a:prstClr val="black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691774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7/12/2020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52283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7/12/2020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36968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7/12/2020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261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7/12/2020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51682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7/12/2020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89148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7/12/2020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915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7/12/2020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230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7/12/2020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29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7/12/2020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4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7/12/2020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553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355845"/>
            <a:ext cx="12192000" cy="502155"/>
          </a:xfrm>
          <a:prstGeom prst="rect">
            <a:avLst/>
          </a:prstGeom>
          <a:gradFill>
            <a:gsLst>
              <a:gs pos="0">
                <a:schemeClr val="accent4">
                  <a:lumMod val="5000"/>
                  <a:lumOff val="95000"/>
                </a:schemeClr>
              </a:gs>
              <a:gs pos="84000">
                <a:schemeClr val="accent4">
                  <a:lumMod val="45000"/>
                  <a:lumOff val="55000"/>
                </a:schemeClr>
              </a:gs>
              <a:gs pos="48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 defTabSz="457200"/>
              <a:t>7/12/2020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1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accent6">
                <a:lumMod val="60000"/>
                <a:lumOff val="4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5" y="105153"/>
            <a:ext cx="2630895" cy="1228641"/>
          </a:xfrm>
          <a:prstGeom prst="rect">
            <a:avLst/>
          </a:prstGeom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83002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355845"/>
            <a:ext cx="12192000" cy="502155"/>
          </a:xfrm>
          <a:prstGeom prst="rect">
            <a:avLst/>
          </a:prstGeom>
          <a:gradFill>
            <a:gsLst>
              <a:gs pos="0">
                <a:schemeClr val="accent4">
                  <a:lumMod val="5000"/>
                  <a:lumOff val="95000"/>
                </a:schemeClr>
              </a:gs>
              <a:gs pos="84000">
                <a:schemeClr val="accent4">
                  <a:lumMod val="45000"/>
                  <a:lumOff val="55000"/>
                </a:schemeClr>
              </a:gs>
              <a:gs pos="48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 defTabSz="457200"/>
              <a:t>7/12/2020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0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accent6">
                <a:lumMod val="60000"/>
                <a:lumOff val="4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5" y="105153"/>
            <a:ext cx="2630895" cy="1228641"/>
          </a:xfrm>
          <a:prstGeom prst="rect">
            <a:avLst/>
          </a:prstGeom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5367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355845"/>
            <a:ext cx="12192000" cy="502155"/>
          </a:xfrm>
          <a:prstGeom prst="rect">
            <a:avLst/>
          </a:prstGeom>
          <a:gradFill>
            <a:gsLst>
              <a:gs pos="0">
                <a:schemeClr val="accent4">
                  <a:lumMod val="5000"/>
                  <a:lumOff val="95000"/>
                </a:schemeClr>
              </a:gs>
              <a:gs pos="84000">
                <a:schemeClr val="accent4">
                  <a:lumMod val="45000"/>
                  <a:lumOff val="55000"/>
                </a:schemeClr>
              </a:gs>
              <a:gs pos="48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 defTabSz="457200"/>
              <a:t>7/12/2020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1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accent6">
                <a:lumMod val="60000"/>
                <a:lumOff val="4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5" y="105153"/>
            <a:ext cx="2630895" cy="1228641"/>
          </a:xfrm>
          <a:prstGeom prst="rect">
            <a:avLst/>
          </a:prstGeom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16026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23491" y="925611"/>
            <a:ext cx="8372791" cy="1008528"/>
          </a:xfrm>
        </p:spPr>
        <p:txBody>
          <a:bodyPr anchor="ctr">
            <a:noAutofit/>
          </a:bodyPr>
          <a:lstStyle/>
          <a:p>
            <a:pPr>
              <a:lnSpc>
                <a:spcPct val="99000"/>
              </a:lnSpc>
              <a:spcAft>
                <a:spcPts val="0"/>
              </a:spcAft>
            </a:pPr>
            <a:r>
              <a:rPr lang="en-US" sz="3600" b="1" cap="none" dirty="0" err="1" smtClean="0">
                <a:solidFill>
                  <a:schemeClr val="bg1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Masa</a:t>
            </a:r>
            <a:r>
              <a:rPr lang="en-US" sz="3600" b="1" cap="none" dirty="0" smtClean="0">
                <a:solidFill>
                  <a:schemeClr val="bg1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lang="en-US" sz="3600" b="1" cap="none" dirty="0" err="1" smtClean="0">
                <a:solidFill>
                  <a:schemeClr val="bg1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Pengenalan</a:t>
            </a:r>
            <a:r>
              <a:rPr lang="en-US" sz="3600" b="1" cap="none" dirty="0" smtClean="0">
                <a:solidFill>
                  <a:schemeClr val="bg1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lang="en-US" sz="3600" b="1" cap="none" dirty="0" err="1" smtClean="0">
                <a:solidFill>
                  <a:schemeClr val="bg1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Lingkungan</a:t>
            </a:r>
            <a:r>
              <a:rPr lang="en-US" sz="3600" b="1" cap="none" dirty="0" smtClean="0">
                <a:solidFill>
                  <a:schemeClr val="bg1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lang="en-US" sz="3600" b="1" cap="none" dirty="0" err="1" smtClean="0">
                <a:solidFill>
                  <a:schemeClr val="bg1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Sekolah</a:t>
            </a:r>
            <a:r>
              <a:rPr lang="en-US" sz="3600" b="1" cap="none" dirty="0" smtClean="0">
                <a:solidFill>
                  <a:schemeClr val="bg1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 (MPLS)</a:t>
            </a:r>
            <a:endParaRPr lang="en-US" sz="3600" b="1" dirty="0">
              <a:solidFill>
                <a:schemeClr val="bg1"/>
              </a:solidFill>
              <a:effectLst/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23491" y="4775197"/>
            <a:ext cx="8372790" cy="1410448"/>
          </a:xfrm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2400" b="1" dirty="0" err="1" smtClean="0">
                <a:solidFill>
                  <a:schemeClr val="bg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Sekolah</a:t>
            </a:r>
            <a:r>
              <a:rPr lang="en-US" sz="2400" b="1" dirty="0" smtClean="0">
                <a:solidFill>
                  <a:schemeClr val="bg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Menengah</a:t>
            </a:r>
            <a:r>
              <a:rPr lang="en-US" sz="2400" b="1" dirty="0" smtClean="0">
                <a:solidFill>
                  <a:schemeClr val="bg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Kejuruan</a:t>
            </a:r>
            <a:r>
              <a:rPr lang="en-US" sz="2400" b="1" dirty="0" smtClean="0">
                <a:solidFill>
                  <a:schemeClr val="bg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 (SMK) </a:t>
            </a:r>
            <a:r>
              <a:rPr lang="en-US" sz="2400" b="1" dirty="0" err="1" smtClean="0">
                <a:solidFill>
                  <a:schemeClr val="bg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Negeri</a:t>
            </a:r>
            <a:r>
              <a:rPr lang="en-US" sz="2400" b="1" dirty="0" smtClean="0">
                <a:solidFill>
                  <a:schemeClr val="bg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 1 </a:t>
            </a:r>
            <a:r>
              <a:rPr lang="en-US" sz="2400" b="1" dirty="0" err="1" smtClean="0">
                <a:solidFill>
                  <a:schemeClr val="bg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Grati</a:t>
            </a:r>
            <a:r>
              <a:rPr lang="en-US" sz="2400" b="1" dirty="0" smtClean="0">
                <a:solidFill>
                  <a:schemeClr val="bg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2400" b="1" dirty="0" smtClean="0">
                <a:solidFill>
                  <a:schemeClr val="bg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Jl. Raya </a:t>
            </a:r>
            <a:r>
              <a:rPr lang="en-US" sz="2400" b="1" dirty="0" err="1" smtClean="0">
                <a:solidFill>
                  <a:schemeClr val="bg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Ngopak</a:t>
            </a:r>
            <a:r>
              <a:rPr lang="en-US" sz="2400" b="1" dirty="0" smtClean="0">
                <a:solidFill>
                  <a:schemeClr val="bg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 No. 1 </a:t>
            </a:r>
            <a:r>
              <a:rPr lang="en-US" sz="2400" b="1" dirty="0" err="1" smtClean="0">
                <a:solidFill>
                  <a:schemeClr val="bg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Grati</a:t>
            </a:r>
            <a:r>
              <a:rPr lang="en-US" sz="2400" b="1" dirty="0" smtClean="0">
                <a:solidFill>
                  <a:schemeClr val="bg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 - </a:t>
            </a:r>
            <a:r>
              <a:rPr lang="en-US" sz="2400" b="1" dirty="0" err="1" smtClean="0">
                <a:solidFill>
                  <a:schemeClr val="bg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Pasuruan</a:t>
            </a:r>
            <a:r>
              <a:rPr lang="en-US" sz="2400" b="1" dirty="0" smtClean="0">
                <a:solidFill>
                  <a:schemeClr val="bg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endParaRPr lang="en-US" sz="2400" dirty="0">
              <a:solidFill>
                <a:schemeClr val="bg1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2400" b="1" dirty="0" err="1">
                <a:solidFill>
                  <a:schemeClr val="bg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Tahun</a:t>
            </a:r>
            <a:r>
              <a:rPr lang="en-US" sz="2400" b="1" dirty="0">
                <a:solidFill>
                  <a:schemeClr val="bg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2020</a:t>
            </a:r>
            <a:endParaRPr lang="en-US" sz="2400" dirty="0">
              <a:solidFill>
                <a:schemeClr val="bg1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223491" y="2082803"/>
            <a:ext cx="8372791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223491" y="3248393"/>
            <a:ext cx="8372790" cy="646331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  <a:latin typeface="Arial Rounded MT Bold" panose="020F0704030504030204" pitchFamily="34" charset="0"/>
              </a:rPr>
              <a:t>WAWASAN WIYATA MANDALA</a:t>
            </a:r>
            <a:endParaRPr lang="id-ID" sz="3600" dirty="0">
              <a:solidFill>
                <a:srgbClr val="FFFF0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6" name="Picture 131" descr="Description: logo sm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32" y="518259"/>
            <a:ext cx="1747341" cy="1706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25576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80430" y="179641"/>
            <a:ext cx="79221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600" b="1" dirty="0" err="1" smtClean="0"/>
              <a:t>Penataan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Wiyata</a:t>
            </a:r>
            <a:r>
              <a:rPr lang="en-US" sz="3600" b="1" dirty="0" smtClean="0"/>
              <a:t> Mandala </a:t>
            </a:r>
            <a:r>
              <a:rPr lang="en-US" sz="3600" b="1" dirty="0" err="1" smtClean="0"/>
              <a:t>dalam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upaya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Ketahanan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Sekolah</a:t>
            </a:r>
            <a:endParaRPr lang="en-US" sz="3600" b="1" i="1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2223491" y="1426137"/>
            <a:ext cx="9382395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194462" y="1667259"/>
            <a:ext cx="9540337" cy="75713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>
            <a:spAutoFit/>
          </a:bodyPr>
          <a:lstStyle/>
          <a:p>
            <a:pPr lv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Pct val="100000"/>
              <a:tabLst>
                <a:tab pos="548640" algn="l"/>
              </a:tabLst>
            </a:pPr>
            <a:r>
              <a:rPr lang="en-US" sz="2400" b="1" dirty="0" err="1" smtClean="0"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Langkah-lanhkah</a:t>
            </a:r>
            <a:r>
              <a:rPr lang="en-US" sz="2400" b="1" dirty="0" smtClean="0"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400" b="1" dirty="0" err="1" smtClean="0"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dilakukan</a:t>
            </a:r>
            <a:r>
              <a:rPr lang="en-US" sz="2400" b="1" dirty="0" smtClean="0"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2400" b="1" dirty="0" smtClean="0"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penataan</a:t>
            </a:r>
            <a:r>
              <a:rPr lang="en-US" sz="2400" b="1" dirty="0" smtClean="0"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Wiyata</a:t>
            </a:r>
            <a:r>
              <a:rPr lang="en-US" sz="2400" b="1" dirty="0" smtClean="0"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Mandala di </a:t>
            </a:r>
            <a:r>
              <a:rPr lang="en-US" sz="2400" b="1" dirty="0" err="1" smtClean="0"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sekolah</a:t>
            </a:r>
            <a:r>
              <a:rPr lang="en-US" sz="2400" b="1" dirty="0" smtClean="0"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id-ID" sz="2400" b="1" dirty="0">
              <a:latin typeface="Arial Rounded MT Bold" panose="020F07040305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23491" y="2682889"/>
            <a:ext cx="9382395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80000"/>
              </a:lnSpc>
              <a:spcBef>
                <a:spcPts val="600"/>
              </a:spcBef>
              <a:buFont typeface="+mj-lt"/>
              <a:buAutoNum type="alphaLcParenR"/>
            </a:pPr>
            <a:r>
              <a:rPr lang="en-US" sz="23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Meningkatkan</a:t>
            </a:r>
            <a:r>
              <a:rPr lang="en-US" sz="23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koordinasi</a:t>
            </a:r>
            <a:r>
              <a:rPr lang="en-US" sz="23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dan</a:t>
            </a:r>
            <a:r>
              <a:rPr lang="en-US" sz="23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konsolidasi</a:t>
            </a:r>
            <a:r>
              <a:rPr lang="en-US" sz="23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sesama</a:t>
            </a:r>
            <a:r>
              <a:rPr lang="en-US" sz="23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warga</a:t>
            </a:r>
            <a:r>
              <a:rPr lang="en-US" sz="23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sekolah</a:t>
            </a:r>
            <a:endParaRPr lang="en-US" sz="2300" dirty="0" smtClean="0">
              <a:solidFill>
                <a:prstClr val="black"/>
              </a:solidFill>
              <a:latin typeface="Arial Rounded MT Bold" panose="020F0704030504030204" pitchFamily="34" charset="0"/>
            </a:endParaRPr>
          </a:p>
          <a:p>
            <a:pPr marL="457200" indent="-457200">
              <a:lnSpc>
                <a:spcPct val="80000"/>
              </a:lnSpc>
              <a:spcBef>
                <a:spcPts val="600"/>
              </a:spcBef>
              <a:buFont typeface="+mj-lt"/>
              <a:buAutoNum type="alphaLcParenR"/>
            </a:pPr>
            <a:r>
              <a:rPr lang="en-US" sz="23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Melaksanakan</a:t>
            </a:r>
            <a:r>
              <a:rPr lang="en-US" sz="23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tata</a:t>
            </a:r>
            <a:r>
              <a:rPr lang="en-US" sz="23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tertib</a:t>
            </a:r>
            <a:r>
              <a:rPr lang="en-US" sz="23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sekolah</a:t>
            </a:r>
            <a:r>
              <a:rPr lang="en-US" sz="23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secara</a:t>
            </a:r>
            <a:r>
              <a:rPr lang="en-US" sz="23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konsisten</a:t>
            </a:r>
            <a:r>
              <a:rPr lang="en-US" sz="23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dan</a:t>
            </a:r>
            <a:r>
              <a:rPr lang="en-US" sz="23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berkelanjutan</a:t>
            </a:r>
            <a:endParaRPr lang="en-US" sz="2300" dirty="0" smtClean="0">
              <a:solidFill>
                <a:prstClr val="black"/>
              </a:solidFill>
              <a:latin typeface="Arial Rounded MT Bold" panose="020F0704030504030204" pitchFamily="34" charset="0"/>
            </a:endParaRPr>
          </a:p>
          <a:p>
            <a:pPr marL="457200" indent="-457200">
              <a:lnSpc>
                <a:spcPct val="80000"/>
              </a:lnSpc>
              <a:spcBef>
                <a:spcPts val="600"/>
              </a:spcBef>
              <a:buFont typeface="+mj-lt"/>
              <a:buAutoNum type="alphaLcParenR"/>
            </a:pPr>
            <a:r>
              <a:rPr lang="en-US" sz="23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Melakukan</a:t>
            </a:r>
            <a:r>
              <a:rPr lang="en-US" sz="23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koordinasi</a:t>
            </a:r>
            <a:r>
              <a:rPr lang="en-US" sz="23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dengan</a:t>
            </a:r>
            <a:r>
              <a:rPr lang="en-US" sz="23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komite</a:t>
            </a:r>
            <a:r>
              <a:rPr lang="en-US" sz="23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sekolah</a:t>
            </a:r>
            <a:r>
              <a:rPr lang="en-US" sz="23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untuk</a:t>
            </a:r>
            <a:r>
              <a:rPr lang="en-US" sz="23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terselenggaranya</a:t>
            </a:r>
            <a:r>
              <a:rPr lang="en-US" sz="23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ketahanan</a:t>
            </a:r>
            <a:r>
              <a:rPr lang="en-US" sz="23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sekolah</a:t>
            </a:r>
            <a:endParaRPr lang="en-US" sz="2300" dirty="0" smtClean="0">
              <a:solidFill>
                <a:prstClr val="black"/>
              </a:solidFill>
              <a:latin typeface="Arial Rounded MT Bold" panose="020F0704030504030204" pitchFamily="34" charset="0"/>
            </a:endParaRPr>
          </a:p>
          <a:p>
            <a:pPr marL="457200" indent="-457200">
              <a:lnSpc>
                <a:spcPct val="80000"/>
              </a:lnSpc>
              <a:spcBef>
                <a:spcPts val="600"/>
              </a:spcBef>
              <a:buFont typeface="+mj-lt"/>
              <a:buAutoNum type="alphaLcParenR"/>
            </a:pPr>
            <a:r>
              <a:rPr lang="en-US" sz="23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Mengadakan</a:t>
            </a:r>
            <a:r>
              <a:rPr lang="en-US" sz="23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penyuluhan</a:t>
            </a:r>
            <a:r>
              <a:rPr lang="en-US" sz="23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bagi</a:t>
            </a:r>
            <a:r>
              <a:rPr lang="en-US" sz="23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orang </a:t>
            </a:r>
            <a:r>
              <a:rPr lang="en-US" sz="23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tua</a:t>
            </a:r>
            <a:r>
              <a:rPr lang="en-US" sz="23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dan</a:t>
            </a:r>
            <a:r>
              <a:rPr lang="en-US" sz="23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siswa</a:t>
            </a:r>
            <a:r>
              <a:rPr lang="en-US" sz="23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yang </a:t>
            </a:r>
            <a:r>
              <a:rPr lang="en-US" sz="23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bermasalah</a:t>
            </a:r>
            <a:endParaRPr lang="en-US" sz="2300" dirty="0" smtClean="0">
              <a:solidFill>
                <a:prstClr val="black"/>
              </a:solidFill>
              <a:latin typeface="Arial Rounded MT Bold" panose="020F0704030504030204" pitchFamily="34" charset="0"/>
            </a:endParaRPr>
          </a:p>
          <a:p>
            <a:pPr marL="457200" indent="-457200">
              <a:lnSpc>
                <a:spcPct val="80000"/>
              </a:lnSpc>
              <a:spcBef>
                <a:spcPts val="600"/>
              </a:spcBef>
              <a:buFont typeface="+mj-lt"/>
              <a:buAutoNum type="alphaLcParenR"/>
            </a:pPr>
            <a:r>
              <a:rPr lang="en-US" sz="23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Mengadakan</a:t>
            </a:r>
            <a:r>
              <a:rPr lang="en-US" sz="23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Arial Rounded MT Bold" panose="020F0704030504030204" pitchFamily="34" charset="0"/>
              </a:rPr>
              <a:t>penyuluhan</a:t>
            </a:r>
            <a:r>
              <a:rPr lang="en-US" sz="23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dan</a:t>
            </a:r>
            <a:r>
              <a:rPr lang="en-US" sz="23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pembinaan</a:t>
            </a:r>
            <a:r>
              <a:rPr lang="en-US" sz="23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kesadaran</a:t>
            </a:r>
            <a:r>
              <a:rPr lang="en-US" sz="23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hukum</a:t>
            </a:r>
            <a:r>
              <a:rPr lang="en-US" sz="23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bagi</a:t>
            </a:r>
            <a:r>
              <a:rPr lang="en-US" sz="23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siswa</a:t>
            </a:r>
            <a:r>
              <a:rPr lang="en-US" sz="23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 </a:t>
            </a:r>
            <a:endParaRPr lang="en-US" sz="2300" dirty="0">
              <a:solidFill>
                <a:prstClr val="black"/>
              </a:solidFill>
              <a:latin typeface="Arial Rounded MT Bold" panose="020F070403050403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60279" y="6318000"/>
            <a:ext cx="3926423" cy="540000"/>
            <a:chOff x="310109" y="6334391"/>
            <a:chExt cx="3926423" cy="540000"/>
          </a:xfrm>
        </p:grpSpPr>
        <p:pic>
          <p:nvPicPr>
            <p:cNvPr id="18" name="Picture 17" descr="tutwuri3d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0109" y="6334391"/>
              <a:ext cx="540000" cy="5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TextBox 18"/>
            <p:cNvSpPr txBox="1"/>
            <p:nvPr/>
          </p:nvSpPr>
          <p:spPr>
            <a:xfrm>
              <a:off x="776931" y="6446619"/>
              <a:ext cx="345960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1600" b="1" i="1" dirty="0" smtClean="0">
                  <a:solidFill>
                    <a:srgbClr val="002060"/>
                  </a:solidFill>
                </a:rPr>
                <a:t>SMK NEGERI 1 GRATI - PASURUAN</a:t>
              </a:r>
              <a:endParaRPr lang="en-US" sz="1600" b="1" i="1" dirty="0">
                <a:solidFill>
                  <a:srgbClr val="002060"/>
                </a:solidFill>
              </a:endParaRPr>
            </a:p>
          </p:txBody>
        </p:sp>
      </p:grpSp>
      <p:pic>
        <p:nvPicPr>
          <p:cNvPr id="20" name="Picture 131" descr="Description: logo sm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867" y="6373148"/>
            <a:ext cx="439069" cy="42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6676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2223491" y="1426137"/>
            <a:ext cx="9382395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780430" y="179641"/>
            <a:ext cx="79221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600" b="1" dirty="0" err="1" smtClean="0"/>
              <a:t>Penataan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Wiyata</a:t>
            </a:r>
            <a:r>
              <a:rPr lang="en-US" sz="3600" b="1" dirty="0" smtClean="0"/>
              <a:t> Mandala </a:t>
            </a:r>
            <a:r>
              <a:rPr lang="en-US" sz="3600" b="1" dirty="0" err="1" smtClean="0"/>
              <a:t>dalam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upaya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Ketahanan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Sekolah</a:t>
            </a:r>
            <a:endParaRPr lang="en-US" sz="3600" b="1" i="1" dirty="0"/>
          </a:p>
        </p:txBody>
      </p:sp>
      <p:sp>
        <p:nvSpPr>
          <p:cNvPr id="6" name="Rectangle 5"/>
          <p:cNvSpPr/>
          <p:nvPr/>
        </p:nvSpPr>
        <p:spPr>
          <a:xfrm>
            <a:off x="2223490" y="1836727"/>
            <a:ext cx="9382395" cy="342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80000"/>
              </a:lnSpc>
              <a:spcBef>
                <a:spcPts val="600"/>
              </a:spcBef>
              <a:buFont typeface="+mj-lt"/>
              <a:buAutoNum type="alphaLcParenR" startAt="6"/>
            </a:pPr>
            <a:r>
              <a:rPr lang="en-US" sz="28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Pembinaan</a:t>
            </a:r>
            <a:r>
              <a:rPr lang="en-US" sz="28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dan</a:t>
            </a:r>
            <a:r>
              <a:rPr lang="en-US" sz="28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pengembangan</a:t>
            </a:r>
            <a:r>
              <a:rPr lang="en-US" sz="28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keimanan</a:t>
            </a:r>
            <a:r>
              <a:rPr lang="en-US" sz="28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, </a:t>
            </a:r>
            <a:r>
              <a:rPr lang="en-US" sz="28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ketaqwaan</a:t>
            </a:r>
            <a:r>
              <a:rPr lang="en-US" sz="28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, </a:t>
            </a:r>
            <a:r>
              <a:rPr lang="en-US" sz="28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etika</a:t>
            </a:r>
            <a:r>
              <a:rPr lang="en-US" sz="28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bermoral</a:t>
            </a:r>
            <a:r>
              <a:rPr lang="en-US" sz="28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pancasila</a:t>
            </a:r>
            <a:r>
              <a:rPr lang="en-US" sz="28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, </a:t>
            </a:r>
            <a:r>
              <a:rPr lang="en-US" sz="28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kepribadian</a:t>
            </a:r>
            <a:r>
              <a:rPr lang="en-US" sz="28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sopan</a:t>
            </a:r>
            <a:r>
              <a:rPr lang="en-US" sz="28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santun</a:t>
            </a:r>
            <a:r>
              <a:rPr lang="en-US" sz="28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dan</a:t>
            </a:r>
            <a:r>
              <a:rPr lang="en-US" sz="28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disiplin</a:t>
            </a:r>
            <a:endParaRPr lang="en-US" sz="2800" dirty="0" smtClean="0">
              <a:solidFill>
                <a:prstClr val="black"/>
              </a:solidFill>
              <a:latin typeface="Arial Rounded MT Bold" panose="020F0704030504030204" pitchFamily="34" charset="0"/>
            </a:endParaRPr>
          </a:p>
          <a:p>
            <a:pPr marL="457200" indent="-457200">
              <a:lnSpc>
                <a:spcPct val="80000"/>
              </a:lnSpc>
              <a:spcBef>
                <a:spcPts val="600"/>
              </a:spcBef>
              <a:buFont typeface="+mj-lt"/>
              <a:buAutoNum type="alphaLcParenR" startAt="6"/>
            </a:pPr>
            <a:r>
              <a:rPr lang="en-US" sz="28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Pengembangan</a:t>
            </a:r>
            <a:r>
              <a:rPr lang="en-US" sz="28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logika</a:t>
            </a:r>
            <a:r>
              <a:rPr lang="en-US" sz="28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para</a:t>
            </a:r>
            <a:r>
              <a:rPr lang="en-US" sz="28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siswa</a:t>
            </a:r>
            <a:r>
              <a:rPr lang="en-US" sz="28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, </a:t>
            </a:r>
            <a:r>
              <a:rPr lang="en-US" sz="28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rajin</a:t>
            </a:r>
            <a:r>
              <a:rPr lang="en-US" sz="28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belajar</a:t>
            </a:r>
            <a:r>
              <a:rPr lang="en-US" sz="28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, </a:t>
            </a:r>
            <a:r>
              <a:rPr lang="en-US" sz="28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gairah</a:t>
            </a:r>
            <a:r>
              <a:rPr lang="en-US" sz="28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menulis</a:t>
            </a:r>
            <a:r>
              <a:rPr lang="en-US" sz="28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, </a:t>
            </a:r>
            <a:r>
              <a:rPr lang="en-US" sz="28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gemar</a:t>
            </a:r>
            <a:r>
              <a:rPr lang="en-US" sz="28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membaca</a:t>
            </a:r>
            <a:r>
              <a:rPr lang="en-US" sz="28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(</a:t>
            </a:r>
            <a:r>
              <a:rPr lang="en-US" sz="28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literasi</a:t>
            </a:r>
            <a:r>
              <a:rPr lang="en-US" sz="28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)</a:t>
            </a:r>
          </a:p>
          <a:p>
            <a:pPr marL="457200" indent="-457200">
              <a:lnSpc>
                <a:spcPct val="80000"/>
              </a:lnSpc>
              <a:spcBef>
                <a:spcPts val="600"/>
              </a:spcBef>
              <a:buFont typeface="+mj-lt"/>
              <a:buAutoNum type="alphaLcParenR" startAt="6"/>
            </a:pPr>
            <a:r>
              <a:rPr lang="en-US" sz="28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Mengikutsertakan</a:t>
            </a:r>
            <a:r>
              <a:rPr lang="en-US" sz="28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siswa</a:t>
            </a:r>
            <a:r>
              <a:rPr lang="en-US" sz="28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dalam</a:t>
            </a:r>
            <a:r>
              <a:rPr lang="en-US" sz="28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kegiatan</a:t>
            </a:r>
            <a:r>
              <a:rPr lang="en-US" sz="28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ekstrakurikuler</a:t>
            </a:r>
            <a:r>
              <a:rPr lang="en-US" sz="28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dan</a:t>
            </a:r>
            <a:r>
              <a:rPr lang="en-US" sz="28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pengembangan</a:t>
            </a:r>
            <a:r>
              <a:rPr lang="en-US" sz="28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diri</a:t>
            </a:r>
            <a:endParaRPr lang="en-US" sz="2800" dirty="0" smtClean="0">
              <a:solidFill>
                <a:prstClr val="black"/>
              </a:solidFill>
              <a:latin typeface="Arial Rounded MT Bold" panose="020F0704030504030204" pitchFamily="34" charset="0"/>
            </a:endParaRPr>
          </a:p>
          <a:p>
            <a:pPr marL="457200" indent="-457200">
              <a:lnSpc>
                <a:spcPct val="80000"/>
              </a:lnSpc>
              <a:spcBef>
                <a:spcPts val="600"/>
              </a:spcBef>
              <a:buFont typeface="+mj-lt"/>
              <a:buAutoNum type="alphaLcParenR" startAt="6"/>
            </a:pPr>
            <a:r>
              <a:rPr lang="en-US" sz="28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Mengadakan</a:t>
            </a:r>
            <a:r>
              <a:rPr lang="en-US" sz="28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karya</a:t>
            </a:r>
            <a:r>
              <a:rPr lang="en-US" sz="28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wisata</a:t>
            </a:r>
            <a:r>
              <a:rPr lang="en-US" sz="28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dalam</a:t>
            </a:r>
            <a:r>
              <a:rPr lang="en-US" sz="28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rangka</a:t>
            </a:r>
            <a:r>
              <a:rPr lang="en-US" sz="28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pengembangan</a:t>
            </a:r>
            <a:r>
              <a:rPr lang="en-US" sz="28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iptek</a:t>
            </a:r>
            <a:endParaRPr lang="en-US" sz="2800" dirty="0" smtClean="0">
              <a:solidFill>
                <a:prstClr val="black"/>
              </a:solidFill>
              <a:latin typeface="Arial Rounded MT Bold" panose="020F070403050403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60279" y="6318000"/>
            <a:ext cx="3926423" cy="540000"/>
            <a:chOff x="310109" y="6334391"/>
            <a:chExt cx="3926423" cy="540000"/>
          </a:xfrm>
        </p:grpSpPr>
        <p:pic>
          <p:nvPicPr>
            <p:cNvPr id="8" name="Picture 7" descr="tutwuri3d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0109" y="6334391"/>
              <a:ext cx="540000" cy="5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776931" y="6446619"/>
              <a:ext cx="345960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1600" b="1" i="1" dirty="0" smtClean="0">
                  <a:solidFill>
                    <a:srgbClr val="002060"/>
                  </a:solidFill>
                </a:rPr>
                <a:t>SMK NEGERI 1 GRATI - PASURUAN</a:t>
              </a:r>
              <a:endParaRPr lang="en-US" sz="1600" b="1" i="1" dirty="0">
                <a:solidFill>
                  <a:srgbClr val="002060"/>
                </a:solidFill>
              </a:endParaRPr>
            </a:p>
          </p:txBody>
        </p:sp>
      </p:grpSp>
      <p:pic>
        <p:nvPicPr>
          <p:cNvPr id="10" name="Picture 131" descr="Description: logo sm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867" y="6373148"/>
            <a:ext cx="439069" cy="42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623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830393" y="575888"/>
            <a:ext cx="68445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err="1" smtClean="0"/>
              <a:t>Tugas</a:t>
            </a:r>
            <a:r>
              <a:rPr lang="en-US" sz="3200" b="1" dirty="0" smtClean="0"/>
              <a:t>, </a:t>
            </a:r>
            <a:r>
              <a:rPr lang="en-US" sz="3200" b="1" dirty="0" err="1" smtClean="0"/>
              <a:t>Wewenang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Tanggungjawab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Kepala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Sekolah</a:t>
            </a:r>
            <a:endParaRPr lang="id-ID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223491" y="2054374"/>
            <a:ext cx="938239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2800" dirty="0" err="1" smtClean="0">
                <a:latin typeface="Arial Rounded MT Bold" panose="020F0704030504030204" pitchFamily="34" charset="0"/>
              </a:rPr>
              <a:t>Kepala</a:t>
            </a:r>
            <a:r>
              <a:rPr lang="en-US" sz="2800" dirty="0" smtClean="0">
                <a:latin typeface="Arial Rounded MT Bold" panose="020F0704030504030204" pitchFamily="34" charset="0"/>
              </a:rPr>
              <a:t> </a:t>
            </a:r>
            <a:r>
              <a:rPr lang="en-US" sz="2800" dirty="0" err="1" smtClean="0">
                <a:latin typeface="Arial Rounded MT Bold" panose="020F0704030504030204" pitchFamily="34" charset="0"/>
              </a:rPr>
              <a:t>Sekolah</a:t>
            </a:r>
            <a:r>
              <a:rPr lang="en-US" sz="2800" dirty="0" smtClean="0">
                <a:latin typeface="Arial Rounded MT Bold" panose="020F0704030504030204" pitchFamily="34" charset="0"/>
              </a:rPr>
              <a:t> </a:t>
            </a:r>
            <a:r>
              <a:rPr lang="en-US" sz="2800" dirty="0" err="1" smtClean="0">
                <a:latin typeface="Arial Rounded MT Bold" panose="020F0704030504030204" pitchFamily="34" charset="0"/>
              </a:rPr>
              <a:t>sebagai</a:t>
            </a:r>
            <a:r>
              <a:rPr lang="en-US" sz="2800" dirty="0" smtClean="0">
                <a:latin typeface="Arial Rounded MT Bold" panose="020F0704030504030204" pitchFamily="34" charset="0"/>
              </a:rPr>
              <a:t> </a:t>
            </a:r>
            <a:r>
              <a:rPr lang="en-US" sz="2800" dirty="0" err="1" smtClean="0">
                <a:latin typeface="Arial Rounded MT Bold" panose="020F0704030504030204" pitchFamily="34" charset="0"/>
              </a:rPr>
              <a:t>pimpinan</a:t>
            </a:r>
            <a:r>
              <a:rPr lang="en-US" sz="2800" dirty="0" smtClean="0">
                <a:latin typeface="Arial Rounded MT Bold" panose="020F0704030504030204" pitchFamily="34" charset="0"/>
              </a:rPr>
              <a:t> </a:t>
            </a:r>
            <a:r>
              <a:rPr lang="en-US" sz="2800" dirty="0" err="1" smtClean="0">
                <a:latin typeface="Arial Rounded MT Bold" panose="020F0704030504030204" pitchFamily="34" charset="0"/>
              </a:rPr>
              <a:t>utama</a:t>
            </a:r>
            <a:r>
              <a:rPr lang="en-US" sz="2800" dirty="0" smtClean="0">
                <a:latin typeface="Arial Rounded MT Bold" panose="020F0704030504030204" pitchFamily="34" charset="0"/>
              </a:rPr>
              <a:t>, </a:t>
            </a:r>
            <a:r>
              <a:rPr lang="en-US" sz="2800" dirty="0" err="1" smtClean="0">
                <a:latin typeface="Arial Rounded MT Bold" panose="020F0704030504030204" pitchFamily="34" charset="0"/>
              </a:rPr>
              <a:t>bertugas</a:t>
            </a:r>
            <a:r>
              <a:rPr lang="en-US" sz="2800" dirty="0" smtClean="0">
                <a:latin typeface="Arial Rounded MT Bold" panose="020F0704030504030204" pitchFamily="34" charset="0"/>
              </a:rPr>
              <a:t> </a:t>
            </a:r>
            <a:r>
              <a:rPr lang="en-US" sz="2800" dirty="0" err="1" smtClean="0">
                <a:latin typeface="Arial Rounded MT Bold" panose="020F0704030504030204" pitchFamily="34" charset="0"/>
              </a:rPr>
              <a:t>dan</a:t>
            </a:r>
            <a:r>
              <a:rPr lang="en-US" sz="2800" dirty="0" smtClean="0">
                <a:latin typeface="Arial Rounded MT Bold" panose="020F0704030504030204" pitchFamily="34" charset="0"/>
              </a:rPr>
              <a:t> </a:t>
            </a:r>
            <a:r>
              <a:rPr lang="en-US" sz="2800" dirty="0" err="1" smtClean="0">
                <a:latin typeface="Arial Rounded MT Bold" panose="020F0704030504030204" pitchFamily="34" charset="0"/>
              </a:rPr>
              <a:t>bertanggung</a:t>
            </a:r>
            <a:r>
              <a:rPr lang="en-US" sz="2800" dirty="0" smtClean="0">
                <a:latin typeface="Arial Rounded MT Bold" panose="020F0704030504030204" pitchFamily="34" charset="0"/>
              </a:rPr>
              <a:t> </a:t>
            </a:r>
            <a:r>
              <a:rPr lang="en-US" sz="2800" dirty="0" err="1" smtClean="0">
                <a:latin typeface="Arial Rounded MT Bold" panose="020F0704030504030204" pitchFamily="34" charset="0"/>
              </a:rPr>
              <a:t>jawab</a:t>
            </a:r>
            <a:r>
              <a:rPr lang="en-US" sz="2800" dirty="0" smtClean="0">
                <a:latin typeface="Arial Rounded MT Bold" panose="020F0704030504030204" pitchFamily="34" charset="0"/>
              </a:rPr>
              <a:t> </a:t>
            </a:r>
            <a:r>
              <a:rPr lang="en-US" sz="2800" dirty="0" err="1" smtClean="0">
                <a:latin typeface="Arial Rounded MT Bold" panose="020F0704030504030204" pitchFamily="34" charset="0"/>
              </a:rPr>
              <a:t>memimpin</a:t>
            </a:r>
            <a:r>
              <a:rPr lang="en-US" sz="2800" dirty="0" smtClean="0">
                <a:latin typeface="Arial Rounded MT Bold" panose="020F0704030504030204" pitchFamily="34" charset="0"/>
              </a:rPr>
              <a:t> </a:t>
            </a:r>
            <a:r>
              <a:rPr lang="en-US" sz="2800" dirty="0" err="1" smtClean="0">
                <a:latin typeface="Arial Rounded MT Bold" panose="020F0704030504030204" pitchFamily="34" charset="0"/>
              </a:rPr>
              <a:t>penyelenggaraan</a:t>
            </a:r>
            <a:r>
              <a:rPr lang="en-US" sz="2800" dirty="0" smtClean="0">
                <a:latin typeface="Arial Rounded MT Bold" panose="020F0704030504030204" pitchFamily="34" charset="0"/>
              </a:rPr>
              <a:t> </a:t>
            </a:r>
            <a:r>
              <a:rPr lang="en-US" sz="2800" dirty="0" err="1" smtClean="0">
                <a:latin typeface="Arial Rounded MT Bold" panose="020F0704030504030204" pitchFamily="34" charset="0"/>
              </a:rPr>
              <a:t>pembelajaran</a:t>
            </a:r>
            <a:r>
              <a:rPr lang="en-US" sz="2800" dirty="0" smtClean="0">
                <a:latin typeface="Arial Rounded MT Bold" panose="020F0704030504030204" pitchFamily="34" charset="0"/>
              </a:rPr>
              <a:t> </a:t>
            </a:r>
            <a:r>
              <a:rPr lang="en-US" sz="2800" dirty="0" err="1" smtClean="0">
                <a:latin typeface="Arial Rounded MT Bold" panose="020F0704030504030204" pitchFamily="34" charset="0"/>
              </a:rPr>
              <a:t>melajar</a:t>
            </a:r>
            <a:r>
              <a:rPr lang="en-US" sz="2800" dirty="0" smtClean="0">
                <a:latin typeface="Arial Rounded MT Bold" panose="020F0704030504030204" pitchFamily="34" charset="0"/>
              </a:rPr>
              <a:t> </a:t>
            </a:r>
            <a:r>
              <a:rPr lang="en-US" sz="2800" dirty="0" err="1" smtClean="0">
                <a:latin typeface="Arial Rounded MT Bold" panose="020F0704030504030204" pitchFamily="34" charset="0"/>
              </a:rPr>
              <a:t>mengajar</a:t>
            </a:r>
            <a:r>
              <a:rPr lang="en-US" sz="2800" dirty="0" smtClean="0">
                <a:latin typeface="Arial Rounded MT Bold" panose="020F0704030504030204" pitchFamily="34" charset="0"/>
              </a:rPr>
              <a:t> </a:t>
            </a:r>
            <a:r>
              <a:rPr lang="en-US" sz="2800" dirty="0" err="1" smtClean="0">
                <a:latin typeface="Arial Rounded MT Bold" panose="020F0704030504030204" pitchFamily="34" charset="0"/>
              </a:rPr>
              <a:t>serta</a:t>
            </a:r>
            <a:r>
              <a:rPr lang="en-US" sz="2800" dirty="0" smtClean="0">
                <a:latin typeface="Arial Rounded MT Bold" panose="020F0704030504030204" pitchFamily="34" charset="0"/>
              </a:rPr>
              <a:t> </a:t>
            </a:r>
            <a:r>
              <a:rPr lang="en-US" sz="2800" dirty="0" err="1" smtClean="0">
                <a:latin typeface="Arial Rounded MT Bold" panose="020F0704030504030204" pitchFamily="34" charset="0"/>
              </a:rPr>
              <a:t>membina</a:t>
            </a:r>
            <a:r>
              <a:rPr lang="en-US" sz="2800" dirty="0" smtClean="0">
                <a:latin typeface="Arial Rounded MT Bold" panose="020F0704030504030204" pitchFamily="34" charset="0"/>
              </a:rPr>
              <a:t> </a:t>
            </a:r>
            <a:r>
              <a:rPr lang="en-US" sz="2800" dirty="0" err="1" smtClean="0">
                <a:latin typeface="Arial Rounded MT Bold" panose="020F0704030504030204" pitchFamily="34" charset="0"/>
              </a:rPr>
              <a:t>pendidik</a:t>
            </a:r>
            <a:r>
              <a:rPr lang="en-US" sz="2800" dirty="0" smtClean="0">
                <a:latin typeface="Arial Rounded MT Bold" panose="020F0704030504030204" pitchFamily="34" charset="0"/>
              </a:rPr>
              <a:t> </a:t>
            </a:r>
            <a:r>
              <a:rPr lang="en-US" sz="2800" dirty="0" err="1" smtClean="0">
                <a:latin typeface="Arial Rounded MT Bold" panose="020F0704030504030204" pitchFamily="34" charset="0"/>
              </a:rPr>
              <a:t>dan</a:t>
            </a:r>
            <a:r>
              <a:rPr lang="en-US" sz="2800" dirty="0" smtClean="0">
                <a:latin typeface="Arial Rounded MT Bold" panose="020F0704030504030204" pitchFamily="34" charset="0"/>
              </a:rPr>
              <a:t> </a:t>
            </a:r>
            <a:r>
              <a:rPr lang="en-US" sz="2800" dirty="0" err="1" smtClean="0">
                <a:latin typeface="Arial Rounded MT Bold" panose="020F0704030504030204" pitchFamily="34" charset="0"/>
              </a:rPr>
              <a:t>tenaga</a:t>
            </a:r>
            <a:r>
              <a:rPr lang="en-US" sz="2800" dirty="0" smtClean="0">
                <a:latin typeface="Arial Rounded MT Bold" panose="020F0704030504030204" pitchFamily="34" charset="0"/>
              </a:rPr>
              <a:t> </a:t>
            </a:r>
            <a:r>
              <a:rPr lang="en-US" sz="2800" dirty="0" err="1" smtClean="0">
                <a:latin typeface="Arial Rounded MT Bold" panose="020F0704030504030204" pitchFamily="34" charset="0"/>
              </a:rPr>
              <a:t>pendidikan</a:t>
            </a:r>
            <a:r>
              <a:rPr lang="en-US" sz="2800" dirty="0" smtClean="0">
                <a:latin typeface="Arial Rounded MT Bold" panose="020F0704030504030204" pitchFamily="34" charset="0"/>
              </a:rPr>
              <a:t> </a:t>
            </a:r>
            <a:r>
              <a:rPr lang="en-US" sz="2800" dirty="0" err="1" smtClean="0">
                <a:latin typeface="Arial Rounded MT Bold" panose="020F0704030504030204" pitchFamily="34" charset="0"/>
              </a:rPr>
              <a:t>serta</a:t>
            </a:r>
            <a:r>
              <a:rPr lang="en-US" sz="2800" dirty="0" smtClean="0">
                <a:latin typeface="Arial Rounded MT Bold" panose="020F0704030504030204" pitchFamily="34" charset="0"/>
              </a:rPr>
              <a:t> </a:t>
            </a:r>
            <a:r>
              <a:rPr lang="en-US" sz="2800" dirty="0" err="1" smtClean="0">
                <a:latin typeface="Arial Rounded MT Bold" panose="020F0704030504030204" pitchFamily="34" charset="0"/>
              </a:rPr>
              <a:t>membina</a:t>
            </a:r>
            <a:r>
              <a:rPr lang="en-US" sz="2800" dirty="0" smtClean="0">
                <a:latin typeface="Arial Rounded MT Bold" panose="020F0704030504030204" pitchFamily="34" charset="0"/>
              </a:rPr>
              <a:t> </a:t>
            </a:r>
            <a:r>
              <a:rPr lang="en-US" sz="2800" dirty="0" err="1" smtClean="0">
                <a:latin typeface="Arial Rounded MT Bold" panose="020F0704030504030204" pitchFamily="34" charset="0"/>
              </a:rPr>
              <a:t>hubungan</a:t>
            </a:r>
            <a:r>
              <a:rPr lang="en-US" sz="2800" dirty="0" smtClean="0">
                <a:latin typeface="Arial Rounded MT Bold" panose="020F0704030504030204" pitchFamily="34" charset="0"/>
              </a:rPr>
              <a:t> </a:t>
            </a:r>
            <a:r>
              <a:rPr lang="en-US" sz="2800" dirty="0" err="1" smtClean="0">
                <a:latin typeface="Arial Rounded MT Bold" panose="020F0704030504030204" pitchFamily="34" charset="0"/>
              </a:rPr>
              <a:t>kerja</a:t>
            </a:r>
            <a:r>
              <a:rPr lang="en-US" sz="2800" dirty="0" smtClean="0">
                <a:latin typeface="Arial Rounded MT Bold" panose="020F0704030504030204" pitchFamily="34" charset="0"/>
              </a:rPr>
              <a:t> </a:t>
            </a:r>
            <a:r>
              <a:rPr lang="en-US" sz="2800" dirty="0" err="1" smtClean="0">
                <a:latin typeface="Arial Rounded MT Bold" panose="020F0704030504030204" pitchFamily="34" charset="0"/>
              </a:rPr>
              <a:t>sama</a:t>
            </a:r>
            <a:r>
              <a:rPr lang="en-US" sz="2800" dirty="0" smtClean="0">
                <a:latin typeface="Arial Rounded MT Bold" panose="020F0704030504030204" pitchFamily="34" charset="0"/>
              </a:rPr>
              <a:t> </a:t>
            </a:r>
            <a:r>
              <a:rPr lang="en-US" sz="2800" dirty="0" err="1" smtClean="0">
                <a:latin typeface="Arial Rounded MT Bold" panose="020F0704030504030204" pitchFamily="34" charset="0"/>
              </a:rPr>
              <a:t>dan</a:t>
            </a:r>
            <a:r>
              <a:rPr lang="en-US" sz="2800" dirty="0" smtClean="0">
                <a:latin typeface="Arial Rounded MT Bold" panose="020F0704030504030204" pitchFamily="34" charset="0"/>
              </a:rPr>
              <a:t> </a:t>
            </a:r>
            <a:r>
              <a:rPr lang="en-US" sz="2800" dirty="0" err="1" smtClean="0">
                <a:latin typeface="Arial Rounded MT Bold" panose="020F0704030504030204" pitchFamily="34" charset="0"/>
              </a:rPr>
              <a:t>peran</a:t>
            </a:r>
            <a:r>
              <a:rPr lang="en-US" sz="2800" dirty="0" smtClean="0">
                <a:latin typeface="Arial Rounded MT Bold" panose="020F0704030504030204" pitchFamily="34" charset="0"/>
              </a:rPr>
              <a:t> </a:t>
            </a:r>
            <a:r>
              <a:rPr lang="en-US" sz="2800" dirty="0" err="1" smtClean="0">
                <a:latin typeface="Arial Rounded MT Bold" panose="020F0704030504030204" pitchFamily="34" charset="0"/>
              </a:rPr>
              <a:t>serta</a:t>
            </a:r>
            <a:r>
              <a:rPr lang="en-US" sz="2800" dirty="0" smtClean="0">
                <a:latin typeface="Arial Rounded MT Bold" panose="020F0704030504030204" pitchFamily="34" charset="0"/>
              </a:rPr>
              <a:t> </a:t>
            </a:r>
            <a:r>
              <a:rPr lang="en-US" sz="2800" dirty="0" err="1" smtClean="0">
                <a:latin typeface="Arial Rounded MT Bold" panose="020F0704030504030204" pitchFamily="34" charset="0"/>
              </a:rPr>
              <a:t>masyarakat</a:t>
            </a:r>
            <a:r>
              <a:rPr lang="en-US" sz="2800" dirty="0" smtClean="0">
                <a:latin typeface="Arial Rounded MT Bold" panose="020F0704030504030204" pitchFamily="34" charset="0"/>
              </a:rPr>
              <a:t>.</a:t>
            </a:r>
            <a:endParaRPr lang="id-ID" sz="2800" dirty="0">
              <a:latin typeface="Arial Rounded MT Bold" panose="020F070403050403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223491" y="1650113"/>
            <a:ext cx="9382395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260279" y="6318000"/>
            <a:ext cx="3926423" cy="540000"/>
            <a:chOff x="310109" y="6334391"/>
            <a:chExt cx="3926423" cy="540000"/>
          </a:xfrm>
        </p:grpSpPr>
        <p:pic>
          <p:nvPicPr>
            <p:cNvPr id="12" name="Picture 11" descr="tutwuri3d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0109" y="6334391"/>
              <a:ext cx="540000" cy="5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Box 12"/>
            <p:cNvSpPr txBox="1"/>
            <p:nvPr/>
          </p:nvSpPr>
          <p:spPr>
            <a:xfrm>
              <a:off x="776931" y="6446619"/>
              <a:ext cx="345960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1600" b="1" i="1" dirty="0" smtClean="0">
                  <a:solidFill>
                    <a:srgbClr val="002060"/>
                  </a:solidFill>
                </a:rPr>
                <a:t>SMK NEGERI 1 GRATI - PASURUAN</a:t>
              </a:r>
              <a:endParaRPr lang="en-US" sz="1600" b="1" i="1" dirty="0">
                <a:solidFill>
                  <a:srgbClr val="002060"/>
                </a:solidFill>
              </a:endParaRPr>
            </a:p>
          </p:txBody>
        </p:sp>
      </p:grpSp>
      <p:pic>
        <p:nvPicPr>
          <p:cNvPr id="14" name="Picture 131" descr="Description: logo sm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867" y="6373148"/>
            <a:ext cx="439069" cy="42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8600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02006" y="282283"/>
            <a:ext cx="9203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 err="1" smtClean="0"/>
              <a:t>Kegiatan-kegiatan</a:t>
            </a:r>
            <a:r>
              <a:rPr lang="en-US" sz="3600" b="1" dirty="0" smtClean="0"/>
              <a:t> yang </a:t>
            </a:r>
            <a:r>
              <a:rPr lang="en-US" sz="3600" b="1" dirty="0" err="1" smtClean="0"/>
              <a:t>dilakukan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Kepala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Sekolah</a:t>
            </a:r>
            <a:endParaRPr lang="id-ID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223490" y="1538365"/>
            <a:ext cx="9382395" cy="421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90000"/>
              </a:lnSpc>
              <a:spcBef>
                <a:spcPts val="900"/>
              </a:spcBef>
              <a:buFont typeface="+mj-lt"/>
              <a:buAutoNum type="arabicPeriod"/>
            </a:pPr>
            <a:r>
              <a:rPr lang="en-US" sz="2400" dirty="0" err="1" smtClean="0">
                <a:latin typeface="Arial Rounded MT Bold" panose="020F0704030504030204" pitchFamily="34" charset="0"/>
              </a:rPr>
              <a:t>Melaksanakan</a:t>
            </a:r>
            <a:r>
              <a:rPr lang="en-US" sz="2400" dirty="0" smtClean="0">
                <a:latin typeface="Arial Rounded MT Bold" panose="020F0704030504030204" pitchFamily="34" charset="0"/>
              </a:rPr>
              <a:t> program yang </a:t>
            </a:r>
            <a:r>
              <a:rPr lang="en-US" sz="2400" dirty="0" err="1" smtClean="0">
                <a:latin typeface="Arial Rounded MT Bold" panose="020F0704030504030204" pitchFamily="34" charset="0"/>
              </a:rPr>
              <a:t>telah</a:t>
            </a:r>
            <a:r>
              <a:rPr lang="en-US" sz="2400" dirty="0" smtClean="0">
                <a:latin typeface="Arial Rounded MT Bold" panose="020F0704030504030204" pitchFamily="34" charset="0"/>
              </a:rPr>
              <a:t> </a:t>
            </a:r>
            <a:r>
              <a:rPr lang="en-US" sz="2400" dirty="0" err="1" smtClean="0">
                <a:latin typeface="Arial Rounded MT Bold" panose="020F0704030504030204" pitchFamily="34" charset="0"/>
              </a:rPr>
              <a:t>disusun</a:t>
            </a:r>
            <a:r>
              <a:rPr lang="en-US" sz="2400" dirty="0" smtClean="0">
                <a:latin typeface="Arial Rounded MT Bold" panose="020F0704030504030204" pitchFamily="34" charset="0"/>
              </a:rPr>
              <a:t> </a:t>
            </a:r>
            <a:r>
              <a:rPr lang="en-US" sz="2400" dirty="0" err="1" smtClean="0">
                <a:latin typeface="Arial Rounded MT Bold" panose="020F0704030504030204" pitchFamily="34" charset="0"/>
              </a:rPr>
              <a:t>bersama</a:t>
            </a:r>
            <a:r>
              <a:rPr lang="en-US" sz="2400" dirty="0" smtClean="0">
                <a:latin typeface="Arial Rounded MT Bold" panose="020F0704030504030204" pitchFamily="34" charset="0"/>
              </a:rPr>
              <a:t> </a:t>
            </a:r>
            <a:r>
              <a:rPr lang="en-US" sz="2400" dirty="0" err="1" smtClean="0">
                <a:latin typeface="Arial Rounded MT Bold" panose="020F0704030504030204" pitchFamily="34" charset="0"/>
              </a:rPr>
              <a:t>Komite</a:t>
            </a:r>
            <a:r>
              <a:rPr lang="en-US" sz="2400" dirty="0" smtClean="0">
                <a:latin typeface="Arial Rounded MT Bold" panose="020F0704030504030204" pitchFamily="34" charset="0"/>
              </a:rPr>
              <a:t> </a:t>
            </a:r>
            <a:r>
              <a:rPr lang="en-US" sz="2400" dirty="0" err="1" smtClean="0">
                <a:latin typeface="Arial Rounded MT Bold" panose="020F0704030504030204" pitchFamily="34" charset="0"/>
              </a:rPr>
              <a:t>Sekolah</a:t>
            </a:r>
            <a:r>
              <a:rPr lang="en-US" sz="2400" dirty="0" smtClean="0">
                <a:latin typeface="Arial Rounded MT Bold" panose="020F0704030504030204" pitchFamily="34" charset="0"/>
              </a:rPr>
              <a:t>;</a:t>
            </a:r>
            <a:endParaRPr lang="id-ID" sz="2400" dirty="0">
              <a:latin typeface="Arial Rounded MT Bold" panose="020F0704030504030204" pitchFamily="34" charset="0"/>
            </a:endParaRPr>
          </a:p>
          <a:p>
            <a:pPr marL="457200" indent="-457200">
              <a:lnSpc>
                <a:spcPct val="90000"/>
              </a:lnSpc>
              <a:spcBef>
                <a:spcPts val="900"/>
              </a:spcBef>
              <a:buFont typeface="+mj-lt"/>
              <a:buAutoNum type="arabicPeriod"/>
            </a:pPr>
            <a:r>
              <a:rPr lang="en-US" sz="2400" dirty="0" err="1" smtClean="0">
                <a:latin typeface="Arial Rounded MT Bold" panose="020F0704030504030204" pitchFamily="34" charset="0"/>
              </a:rPr>
              <a:t>Menyelenggarakan</a:t>
            </a:r>
            <a:r>
              <a:rPr lang="en-US" sz="2400" dirty="0" smtClean="0">
                <a:latin typeface="Arial Rounded MT Bold" panose="020F0704030504030204" pitchFamily="34" charset="0"/>
              </a:rPr>
              <a:t> </a:t>
            </a:r>
            <a:r>
              <a:rPr lang="en-US" sz="2400" dirty="0" err="1" smtClean="0">
                <a:latin typeface="Arial Rounded MT Bold" panose="020F0704030504030204" pitchFamily="34" charset="0"/>
              </a:rPr>
              <a:t>musyawarah</a:t>
            </a:r>
            <a:r>
              <a:rPr lang="en-US" sz="2400" dirty="0" smtClean="0">
                <a:latin typeface="Arial Rounded MT Bold" panose="020F0704030504030204" pitchFamily="34" charset="0"/>
              </a:rPr>
              <a:t> </a:t>
            </a:r>
            <a:r>
              <a:rPr lang="en-US" sz="2400" dirty="0" err="1" smtClean="0">
                <a:latin typeface="Arial Rounded MT Bold" panose="020F0704030504030204" pitchFamily="34" charset="0"/>
              </a:rPr>
              <a:t>sekolah</a:t>
            </a:r>
            <a:r>
              <a:rPr lang="en-US" sz="2400" dirty="0" smtClean="0">
                <a:latin typeface="Arial Rounded MT Bold" panose="020F0704030504030204" pitchFamily="34" charset="0"/>
              </a:rPr>
              <a:t> yang </a:t>
            </a:r>
            <a:r>
              <a:rPr lang="en-US" sz="2400" dirty="0" err="1" smtClean="0">
                <a:latin typeface="Arial Rounded MT Bold" panose="020F0704030504030204" pitchFamily="34" charset="0"/>
              </a:rPr>
              <a:t>melibatkan</a:t>
            </a:r>
            <a:r>
              <a:rPr lang="en-US" sz="2400" dirty="0" smtClean="0">
                <a:latin typeface="Arial Rounded MT Bold" panose="020F0704030504030204" pitchFamily="34" charset="0"/>
              </a:rPr>
              <a:t> </a:t>
            </a:r>
            <a:r>
              <a:rPr lang="en-US" sz="2400" dirty="0" err="1" smtClean="0">
                <a:latin typeface="Arial Rounded MT Bold" panose="020F0704030504030204" pitchFamily="34" charset="0"/>
              </a:rPr>
              <a:t>pendidik</a:t>
            </a:r>
            <a:r>
              <a:rPr lang="en-US" sz="2400" dirty="0" smtClean="0">
                <a:latin typeface="Arial Rounded MT Bold" panose="020F0704030504030204" pitchFamily="34" charset="0"/>
              </a:rPr>
              <a:t>, OSIS, </a:t>
            </a:r>
            <a:r>
              <a:rPr lang="en-US" sz="2400" dirty="0" err="1" smtClean="0">
                <a:latin typeface="Arial Rounded MT Bold" panose="020F0704030504030204" pitchFamily="34" charset="0"/>
              </a:rPr>
              <a:t>Komite</a:t>
            </a:r>
            <a:r>
              <a:rPr lang="en-US" sz="2400" dirty="0" smtClean="0">
                <a:latin typeface="Arial Rounded MT Bold" panose="020F0704030504030204" pitchFamily="34" charset="0"/>
              </a:rPr>
              <a:t> </a:t>
            </a:r>
            <a:r>
              <a:rPr lang="en-US" sz="2400" dirty="0" err="1" smtClean="0">
                <a:latin typeface="Arial Rounded MT Bold" panose="020F0704030504030204" pitchFamily="34" charset="0"/>
              </a:rPr>
              <a:t>Sekolah</a:t>
            </a:r>
            <a:r>
              <a:rPr lang="en-US" sz="2400" dirty="0" smtClean="0">
                <a:latin typeface="Arial Rounded MT Bold" panose="020F0704030504030204" pitchFamily="34" charset="0"/>
              </a:rPr>
              <a:t>, </a:t>
            </a:r>
            <a:r>
              <a:rPr lang="en-US" sz="2400" dirty="0" err="1" smtClean="0">
                <a:latin typeface="Arial Rounded MT Bold" panose="020F0704030504030204" pitchFamily="34" charset="0"/>
              </a:rPr>
              <a:t>tokoh</a:t>
            </a:r>
            <a:r>
              <a:rPr lang="en-US" sz="2400" dirty="0" smtClean="0">
                <a:latin typeface="Arial Rounded MT Bold" panose="020F0704030504030204" pitchFamily="34" charset="0"/>
              </a:rPr>
              <a:t> </a:t>
            </a:r>
            <a:r>
              <a:rPr lang="en-US" sz="2400" dirty="0" err="1" smtClean="0">
                <a:latin typeface="Arial Rounded MT Bold" panose="020F0704030504030204" pitchFamily="34" charset="0"/>
              </a:rPr>
              <a:t>masyarakat</a:t>
            </a:r>
            <a:r>
              <a:rPr lang="en-US" sz="2400" dirty="0" smtClean="0">
                <a:latin typeface="Arial Rounded MT Bold" panose="020F0704030504030204" pitchFamily="34" charset="0"/>
              </a:rPr>
              <a:t>;</a:t>
            </a:r>
            <a:endParaRPr lang="id-ID" sz="2400" dirty="0">
              <a:latin typeface="Arial Rounded MT Bold" panose="020F0704030504030204" pitchFamily="34" charset="0"/>
            </a:endParaRPr>
          </a:p>
          <a:p>
            <a:pPr marL="457200" indent="-457200">
              <a:lnSpc>
                <a:spcPct val="90000"/>
              </a:lnSpc>
              <a:spcBef>
                <a:spcPts val="900"/>
              </a:spcBef>
              <a:buFont typeface="+mj-lt"/>
              <a:buAutoNum type="arabicPeriod"/>
            </a:pPr>
            <a:r>
              <a:rPr lang="en-US" sz="2400" dirty="0" err="1" smtClean="0">
                <a:latin typeface="Arial Rounded MT Bold" panose="020F0704030504030204" pitchFamily="34" charset="0"/>
              </a:rPr>
              <a:t>Menertibkan</a:t>
            </a:r>
            <a:r>
              <a:rPr lang="en-US" sz="2400" dirty="0" smtClean="0">
                <a:latin typeface="Arial Rounded MT Bold" panose="020F0704030504030204" pitchFamily="34" charset="0"/>
              </a:rPr>
              <a:t> </a:t>
            </a:r>
            <a:r>
              <a:rPr lang="en-US" sz="2400" dirty="0" err="1" smtClean="0">
                <a:latin typeface="Arial Rounded MT Bold" panose="020F0704030504030204" pitchFamily="34" charset="0"/>
              </a:rPr>
              <a:t>lingkungan</a:t>
            </a:r>
            <a:r>
              <a:rPr lang="en-US" sz="2400" dirty="0" smtClean="0">
                <a:latin typeface="Arial Rounded MT Bold" panose="020F0704030504030204" pitchFamily="34" charset="0"/>
              </a:rPr>
              <a:t> </a:t>
            </a:r>
            <a:r>
              <a:rPr lang="en-US" sz="2400" dirty="0" err="1" smtClean="0">
                <a:latin typeface="Arial Rounded MT Bold" panose="020F0704030504030204" pitchFamily="34" charset="0"/>
              </a:rPr>
              <a:t>sekolah</a:t>
            </a:r>
            <a:r>
              <a:rPr lang="en-US" sz="2400" dirty="0" smtClean="0">
                <a:latin typeface="Arial Rounded MT Bold" panose="020F0704030504030204" pitchFamily="34" charset="0"/>
              </a:rPr>
              <a:t> (</a:t>
            </a:r>
            <a:r>
              <a:rPr lang="en-US" sz="2400" dirty="0" err="1" smtClean="0">
                <a:latin typeface="Arial Rounded MT Bold" panose="020F0704030504030204" pitchFamily="34" charset="0"/>
              </a:rPr>
              <a:t>perangkat</a:t>
            </a:r>
            <a:r>
              <a:rPr lang="en-US" sz="2400" dirty="0" smtClean="0">
                <a:latin typeface="Arial Rounded MT Bold" panose="020F0704030504030204" pitchFamily="34" charset="0"/>
              </a:rPr>
              <a:t> </a:t>
            </a:r>
            <a:r>
              <a:rPr lang="en-US" sz="2400" dirty="0" err="1" smtClean="0">
                <a:latin typeface="Arial Rounded MT Bold" panose="020F0704030504030204" pitchFamily="34" charset="0"/>
              </a:rPr>
              <a:t>keras</a:t>
            </a:r>
            <a:r>
              <a:rPr lang="en-US" sz="2400" dirty="0" smtClean="0">
                <a:latin typeface="Arial Rounded MT Bold" panose="020F0704030504030204" pitchFamily="34" charset="0"/>
              </a:rPr>
              <a:t> </a:t>
            </a:r>
            <a:r>
              <a:rPr lang="en-US" sz="2400" dirty="0" err="1" smtClean="0">
                <a:latin typeface="Arial Rounded MT Bold" panose="020F0704030504030204" pitchFamily="34" charset="0"/>
              </a:rPr>
              <a:t>dan</a:t>
            </a:r>
            <a:r>
              <a:rPr lang="en-US" sz="2400" dirty="0" smtClean="0">
                <a:latin typeface="Arial Rounded MT Bold" panose="020F0704030504030204" pitchFamily="34" charset="0"/>
              </a:rPr>
              <a:t> </a:t>
            </a:r>
            <a:r>
              <a:rPr lang="en-US" sz="2400" dirty="0" err="1" smtClean="0">
                <a:latin typeface="Arial Rounded MT Bold" panose="020F0704030504030204" pitchFamily="34" charset="0"/>
              </a:rPr>
              <a:t>perangkat</a:t>
            </a:r>
            <a:r>
              <a:rPr lang="en-US" sz="2400" dirty="0" smtClean="0">
                <a:latin typeface="Arial Rounded MT Bold" panose="020F0704030504030204" pitchFamily="34" charset="0"/>
              </a:rPr>
              <a:t> </a:t>
            </a:r>
            <a:r>
              <a:rPr lang="en-US" sz="2400" dirty="0" err="1" smtClean="0">
                <a:latin typeface="Arial Rounded MT Bold" panose="020F0704030504030204" pitchFamily="34" charset="0"/>
              </a:rPr>
              <a:t>lunak</a:t>
            </a:r>
            <a:r>
              <a:rPr lang="en-US" sz="2400" dirty="0" smtClean="0">
                <a:latin typeface="Arial Rounded MT Bold" panose="020F0704030504030204" pitchFamily="34" charset="0"/>
              </a:rPr>
              <a:t>);</a:t>
            </a:r>
          </a:p>
          <a:p>
            <a:pPr marL="457200" indent="-457200">
              <a:lnSpc>
                <a:spcPct val="90000"/>
              </a:lnSpc>
              <a:spcBef>
                <a:spcPts val="900"/>
              </a:spcBef>
              <a:buFont typeface="+mj-lt"/>
              <a:buAutoNum type="arabicPeriod"/>
            </a:pPr>
            <a:r>
              <a:rPr lang="en-US" sz="2400" dirty="0" err="1" smtClean="0">
                <a:latin typeface="Arial Rounded MT Bold" panose="020F0704030504030204" pitchFamily="34" charset="0"/>
              </a:rPr>
              <a:t>Mengadakan</a:t>
            </a:r>
            <a:r>
              <a:rPr lang="en-US" sz="2400" dirty="0" smtClean="0">
                <a:latin typeface="Arial Rounded MT Bold" panose="020F0704030504030204" pitchFamily="34" charset="0"/>
              </a:rPr>
              <a:t> </a:t>
            </a:r>
            <a:r>
              <a:rPr lang="en-US" sz="2400" dirty="0" err="1" smtClean="0">
                <a:latin typeface="Arial Rounded MT Bold" panose="020F0704030504030204" pitchFamily="34" charset="0"/>
              </a:rPr>
              <a:t>pertemuan</a:t>
            </a:r>
            <a:r>
              <a:rPr lang="en-US" sz="2400" dirty="0" smtClean="0">
                <a:latin typeface="Arial Rounded MT Bold" panose="020F0704030504030204" pitchFamily="34" charset="0"/>
              </a:rPr>
              <a:t> </a:t>
            </a:r>
            <a:r>
              <a:rPr lang="en-US" sz="2400" dirty="0" err="1" smtClean="0">
                <a:latin typeface="Arial Rounded MT Bold" panose="020F0704030504030204" pitchFamily="34" charset="0"/>
              </a:rPr>
              <a:t>baik</a:t>
            </a:r>
            <a:r>
              <a:rPr lang="en-US" sz="2400" dirty="0" smtClean="0">
                <a:latin typeface="Arial Rounded MT Bold" panose="020F0704030504030204" pitchFamily="34" charset="0"/>
              </a:rPr>
              <a:t> </a:t>
            </a:r>
            <a:r>
              <a:rPr lang="en-US" sz="2400" dirty="0" err="1" smtClean="0">
                <a:latin typeface="Arial Rounded MT Bold" panose="020F0704030504030204" pitchFamily="34" charset="0"/>
              </a:rPr>
              <a:t>rutin</a:t>
            </a:r>
            <a:r>
              <a:rPr lang="en-US" sz="2400" dirty="0" smtClean="0">
                <a:latin typeface="Arial Rounded MT Bold" panose="020F0704030504030204" pitchFamily="34" charset="0"/>
              </a:rPr>
              <a:t> </a:t>
            </a:r>
            <a:r>
              <a:rPr lang="en-US" sz="2400" dirty="0" err="1" smtClean="0">
                <a:latin typeface="Arial Rounded MT Bold" panose="020F0704030504030204" pitchFamily="34" charset="0"/>
              </a:rPr>
              <a:t>maupun</a:t>
            </a:r>
            <a:r>
              <a:rPr lang="en-US" sz="2400" dirty="0" smtClean="0">
                <a:latin typeface="Arial Rounded MT Bold" panose="020F0704030504030204" pitchFamily="34" charset="0"/>
              </a:rPr>
              <a:t> </a:t>
            </a:r>
            <a:r>
              <a:rPr lang="en-US" sz="2400" dirty="0" err="1" smtClean="0">
                <a:latin typeface="Arial Rounded MT Bold" panose="020F0704030504030204" pitchFamily="34" charset="0"/>
              </a:rPr>
              <a:t>insidental</a:t>
            </a:r>
            <a:r>
              <a:rPr lang="en-US" sz="2400" dirty="0" smtClean="0">
                <a:latin typeface="Arial Rounded MT Bold" panose="020F0704030504030204" pitchFamily="34" charset="0"/>
              </a:rPr>
              <a:t> yang </a:t>
            </a:r>
            <a:r>
              <a:rPr lang="en-US" sz="2400" dirty="0" err="1" smtClean="0">
                <a:latin typeface="Arial Rounded MT Bold" panose="020F0704030504030204" pitchFamily="34" charset="0"/>
              </a:rPr>
              <a:t>bersifat</a:t>
            </a:r>
            <a:r>
              <a:rPr lang="en-US" sz="2400" dirty="0" smtClean="0">
                <a:latin typeface="Arial Rounded MT Bold" panose="020F0704030504030204" pitchFamily="34" charset="0"/>
              </a:rPr>
              <a:t> internal (</a:t>
            </a:r>
            <a:r>
              <a:rPr lang="en-US" sz="2400" dirty="0" err="1" smtClean="0">
                <a:latin typeface="Arial Rounded MT Bold" panose="020F0704030504030204" pitchFamily="34" charset="0"/>
              </a:rPr>
              <a:t>kepala</a:t>
            </a:r>
            <a:r>
              <a:rPr lang="en-US" sz="2400" dirty="0" smtClean="0">
                <a:latin typeface="Arial Rounded MT Bold" panose="020F0704030504030204" pitchFamily="34" charset="0"/>
              </a:rPr>
              <a:t> </a:t>
            </a:r>
            <a:r>
              <a:rPr lang="en-US" sz="2400" dirty="0" err="1" smtClean="0">
                <a:latin typeface="Arial Rounded MT Bold" panose="020F0704030504030204" pitchFamily="34" charset="0"/>
              </a:rPr>
              <a:t>sekolah</a:t>
            </a:r>
            <a:r>
              <a:rPr lang="en-US" sz="2400" dirty="0" smtClean="0">
                <a:latin typeface="Arial Rounded MT Bold" panose="020F0704030504030204" pitchFamily="34" charset="0"/>
              </a:rPr>
              <a:t>, </a:t>
            </a:r>
            <a:r>
              <a:rPr lang="en-US" sz="2400" dirty="0" err="1" smtClean="0">
                <a:latin typeface="Arial Rounded MT Bold" panose="020F0704030504030204" pitchFamily="34" charset="0"/>
              </a:rPr>
              <a:t>pendidik</a:t>
            </a:r>
            <a:r>
              <a:rPr lang="en-US" sz="2400" dirty="0" smtClean="0">
                <a:latin typeface="Arial Rounded MT Bold" panose="020F0704030504030204" pitchFamily="34" charset="0"/>
              </a:rPr>
              <a:t>, </a:t>
            </a:r>
            <a:r>
              <a:rPr lang="en-US" sz="2400" dirty="0" err="1" smtClean="0">
                <a:latin typeface="Arial Rounded MT Bold" panose="020F0704030504030204" pitchFamily="34" charset="0"/>
              </a:rPr>
              <a:t>orangtua</a:t>
            </a:r>
            <a:r>
              <a:rPr lang="en-US" sz="2400" dirty="0" smtClean="0">
                <a:latin typeface="Arial Rounded MT Bold" panose="020F0704030504030204" pitchFamily="34" charset="0"/>
              </a:rPr>
              <a:t> </a:t>
            </a:r>
            <a:r>
              <a:rPr lang="en-US" sz="2400" dirty="0" err="1" smtClean="0">
                <a:latin typeface="Arial Rounded MT Bold" panose="020F0704030504030204" pitchFamily="34" charset="0"/>
              </a:rPr>
              <a:t>siswa</a:t>
            </a:r>
            <a:r>
              <a:rPr lang="en-US" sz="2400" dirty="0" smtClean="0">
                <a:latin typeface="Arial Rounded MT Bold" panose="020F0704030504030204" pitchFamily="34" charset="0"/>
              </a:rPr>
              <a:t>, </a:t>
            </a:r>
            <a:r>
              <a:rPr lang="en-US" sz="2400" dirty="0" err="1" smtClean="0">
                <a:latin typeface="Arial Rounded MT Bold" panose="020F0704030504030204" pitchFamily="34" charset="0"/>
              </a:rPr>
              <a:t>siswa</a:t>
            </a:r>
            <a:r>
              <a:rPr lang="en-US" sz="2400" dirty="0" smtClean="0">
                <a:latin typeface="Arial Rounded MT Bold" panose="020F0704030504030204" pitchFamily="34" charset="0"/>
              </a:rPr>
              <a:t>)</a:t>
            </a:r>
          </a:p>
          <a:p>
            <a:pPr marL="457200" indent="-457200">
              <a:lnSpc>
                <a:spcPct val="90000"/>
              </a:lnSpc>
              <a:spcBef>
                <a:spcPts val="900"/>
              </a:spcBef>
              <a:buFont typeface="+mj-lt"/>
              <a:buAutoNum type="arabicPeriod"/>
            </a:pPr>
            <a:r>
              <a:rPr lang="en-US" sz="2400" dirty="0" err="1" smtClean="0">
                <a:latin typeface="Arial Rounded MT Bold" panose="020F0704030504030204" pitchFamily="34" charset="0"/>
              </a:rPr>
              <a:t>Menyelenggarakan</a:t>
            </a:r>
            <a:r>
              <a:rPr lang="en-US" sz="2400" dirty="0" smtClean="0">
                <a:latin typeface="Arial Rounded MT Bold" panose="020F0704030504030204" pitchFamily="34" charset="0"/>
              </a:rPr>
              <a:t> </a:t>
            </a:r>
            <a:r>
              <a:rPr lang="en-US" sz="2400" dirty="0" err="1" smtClean="0">
                <a:latin typeface="Arial Rounded MT Bold" panose="020F0704030504030204" pitchFamily="34" charset="0"/>
              </a:rPr>
              <a:t>kegiatan</a:t>
            </a:r>
            <a:r>
              <a:rPr lang="en-US" sz="2400" dirty="0" smtClean="0">
                <a:latin typeface="Arial Rounded MT Bold" panose="020F0704030504030204" pitchFamily="34" charset="0"/>
              </a:rPr>
              <a:t> yang </a:t>
            </a:r>
            <a:r>
              <a:rPr lang="en-US" sz="2400" dirty="0" err="1" smtClean="0">
                <a:latin typeface="Arial Rounded MT Bold" panose="020F0704030504030204" pitchFamily="34" charset="0"/>
              </a:rPr>
              <a:t>dapat</a:t>
            </a:r>
            <a:r>
              <a:rPr lang="en-US" sz="2400" dirty="0" smtClean="0">
                <a:latin typeface="Arial Rounded MT Bold" panose="020F0704030504030204" pitchFamily="34" charset="0"/>
              </a:rPr>
              <a:t> </a:t>
            </a:r>
            <a:r>
              <a:rPr lang="en-US" sz="2400" dirty="0" err="1" smtClean="0">
                <a:latin typeface="Arial Rounded MT Bold" panose="020F0704030504030204" pitchFamily="34" charset="0"/>
              </a:rPr>
              <a:t>menunjang</a:t>
            </a:r>
            <a:r>
              <a:rPr lang="en-US" sz="2400" dirty="0" smtClean="0">
                <a:latin typeface="Arial Rounded MT Bold" panose="020F0704030504030204" pitchFamily="34" charset="0"/>
              </a:rPr>
              <a:t> </a:t>
            </a:r>
            <a:r>
              <a:rPr lang="en-US" sz="2400" dirty="0" err="1" smtClean="0">
                <a:latin typeface="Arial Rounded MT Bold" panose="020F0704030504030204" pitchFamily="34" charset="0"/>
              </a:rPr>
              <a:t>ketahanan</a:t>
            </a:r>
            <a:r>
              <a:rPr lang="en-US" sz="2400" dirty="0" smtClean="0">
                <a:latin typeface="Arial Rounded MT Bold" panose="020F0704030504030204" pitchFamily="34" charset="0"/>
              </a:rPr>
              <a:t> </a:t>
            </a:r>
            <a:r>
              <a:rPr lang="en-US" sz="2400" dirty="0" err="1" smtClean="0">
                <a:latin typeface="Arial Rounded MT Bold" panose="020F0704030504030204" pitchFamily="34" charset="0"/>
              </a:rPr>
              <a:t>sekolah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smtClean="0">
                <a:latin typeface="Arial Rounded MT Bold" panose="020F0704030504030204" pitchFamily="34" charset="0"/>
              </a:rPr>
              <a:t>(PKS, </a:t>
            </a:r>
            <a:r>
              <a:rPr lang="en-US" sz="2400" dirty="0" err="1" smtClean="0">
                <a:latin typeface="Arial Rounded MT Bold" panose="020F0704030504030204" pitchFamily="34" charset="0"/>
              </a:rPr>
              <a:t>Pramuka</a:t>
            </a:r>
            <a:r>
              <a:rPr lang="en-US" sz="2400" dirty="0" smtClean="0">
                <a:latin typeface="Arial Rounded MT Bold" panose="020F0704030504030204" pitchFamily="34" charset="0"/>
              </a:rPr>
              <a:t>, PMR, </a:t>
            </a:r>
            <a:r>
              <a:rPr lang="en-US" sz="2400" dirty="0" err="1" smtClean="0">
                <a:latin typeface="Arial Rounded MT Bold" panose="020F0704030504030204" pitchFamily="34" charset="0"/>
              </a:rPr>
              <a:t>Paskib</a:t>
            </a:r>
            <a:r>
              <a:rPr lang="en-US" sz="2400" dirty="0" smtClean="0">
                <a:latin typeface="Arial Rounded MT Bold" panose="020F0704030504030204" pitchFamily="34" charset="0"/>
              </a:rPr>
              <a:t>, </a:t>
            </a:r>
            <a:r>
              <a:rPr lang="en-US" sz="2400" dirty="0" err="1" smtClean="0">
                <a:latin typeface="Arial Rounded MT Bold" panose="020F0704030504030204" pitchFamily="34" charset="0"/>
              </a:rPr>
              <a:t>Kesenian</a:t>
            </a:r>
            <a:r>
              <a:rPr lang="en-US" sz="2400" dirty="0" smtClean="0">
                <a:latin typeface="Arial Rounded MT Bold" panose="020F0704030504030204" pitchFamily="34" charset="0"/>
              </a:rPr>
              <a:t>)</a:t>
            </a:r>
            <a:endParaRPr lang="id-ID" sz="2400" dirty="0">
              <a:latin typeface="Arial Rounded MT Bold" panose="020F070403050403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2223491" y="1426137"/>
            <a:ext cx="9382395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260279" y="6318000"/>
            <a:ext cx="3926423" cy="540000"/>
            <a:chOff x="310109" y="6334391"/>
            <a:chExt cx="3926423" cy="540000"/>
          </a:xfrm>
        </p:grpSpPr>
        <p:pic>
          <p:nvPicPr>
            <p:cNvPr id="13" name="Picture 12" descr="tutwuri3d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0109" y="6334391"/>
              <a:ext cx="540000" cy="5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TextBox 13"/>
            <p:cNvSpPr txBox="1"/>
            <p:nvPr/>
          </p:nvSpPr>
          <p:spPr>
            <a:xfrm>
              <a:off x="776931" y="6446619"/>
              <a:ext cx="345960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1600" b="1" i="1" dirty="0" smtClean="0">
                  <a:solidFill>
                    <a:srgbClr val="002060"/>
                  </a:solidFill>
                </a:rPr>
                <a:t>SMK NEGERI 1 GRATI - PASURUAN</a:t>
              </a:r>
              <a:endParaRPr lang="en-US" sz="1600" b="1" i="1" dirty="0">
                <a:solidFill>
                  <a:srgbClr val="002060"/>
                </a:solidFill>
              </a:endParaRPr>
            </a:p>
          </p:txBody>
        </p:sp>
      </p:grpSp>
      <p:pic>
        <p:nvPicPr>
          <p:cNvPr id="15" name="Picture 131" descr="Description: logo sm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867" y="6373148"/>
            <a:ext cx="439069" cy="42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6764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536836" y="791472"/>
            <a:ext cx="5069050" cy="639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1" indent="0" algn="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Tahap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Preventif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23491" y="1767461"/>
            <a:ext cx="938239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indent="-365760">
              <a:lnSpc>
                <a:spcPct val="9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2600" dirty="0" err="1" smtClean="0">
                <a:solidFill>
                  <a:prstClr val="black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Memelihara</a:t>
            </a:r>
            <a:r>
              <a:rPr lang="en-US" sz="2600" dirty="0" smtClean="0">
                <a:solidFill>
                  <a:prstClr val="black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sekolah</a:t>
            </a:r>
            <a:r>
              <a:rPr lang="en-US" sz="2600" dirty="0" smtClean="0">
                <a:solidFill>
                  <a:prstClr val="black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dan</a:t>
            </a:r>
            <a:r>
              <a:rPr lang="en-US" sz="2600" dirty="0" smtClean="0">
                <a:solidFill>
                  <a:prstClr val="black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lingkungan</a:t>
            </a:r>
            <a:r>
              <a:rPr lang="en-US" sz="2600" dirty="0" smtClean="0">
                <a:solidFill>
                  <a:prstClr val="black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sekolah</a:t>
            </a:r>
            <a:r>
              <a:rPr lang="en-US" sz="2600" dirty="0" smtClean="0">
                <a:solidFill>
                  <a:prstClr val="black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serta</a:t>
            </a:r>
            <a:r>
              <a:rPr lang="en-US" sz="2600" dirty="0" smtClean="0">
                <a:solidFill>
                  <a:prstClr val="black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menciptakan</a:t>
            </a:r>
            <a:r>
              <a:rPr lang="en-US" sz="2600" dirty="0" smtClean="0">
                <a:solidFill>
                  <a:prstClr val="black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kebersihan</a:t>
            </a:r>
            <a:r>
              <a:rPr lang="en-US" sz="2600" dirty="0" smtClean="0">
                <a:solidFill>
                  <a:prstClr val="black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dan</a:t>
            </a:r>
            <a:r>
              <a:rPr lang="en-US" sz="2600" dirty="0" smtClean="0">
                <a:solidFill>
                  <a:prstClr val="black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ketertiban</a:t>
            </a:r>
            <a:endParaRPr lang="en-US" sz="2600" dirty="0" smtClean="0">
              <a:solidFill>
                <a:prstClr val="black"/>
              </a:solidFill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  <a:p>
            <a:pPr marL="365760" indent="-365760">
              <a:lnSpc>
                <a:spcPct val="9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2600" dirty="0" err="1" smtClean="0">
                <a:solidFill>
                  <a:prstClr val="black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Menciptakan</a:t>
            </a:r>
            <a:r>
              <a:rPr lang="en-US" sz="2600" dirty="0" smtClean="0">
                <a:solidFill>
                  <a:prstClr val="black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suasana</a:t>
            </a:r>
            <a:r>
              <a:rPr lang="en-US" sz="2600" dirty="0" smtClean="0">
                <a:solidFill>
                  <a:prstClr val="black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2600" dirty="0" err="1" smtClean="0">
                <a:solidFill>
                  <a:prstClr val="black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harmonis</a:t>
            </a:r>
            <a:endParaRPr lang="en-US" sz="2600" dirty="0" smtClean="0">
              <a:solidFill>
                <a:prstClr val="black"/>
              </a:solidFill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  <a:p>
            <a:pPr marL="365760" indent="-365760">
              <a:lnSpc>
                <a:spcPct val="9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2600" dirty="0" err="1" smtClean="0">
                <a:solidFill>
                  <a:prstClr val="black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Membentuk</a:t>
            </a:r>
            <a:r>
              <a:rPr lang="en-US" sz="2600" dirty="0" smtClean="0">
                <a:solidFill>
                  <a:prstClr val="black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jaring-jaring</a:t>
            </a:r>
            <a:r>
              <a:rPr lang="en-US" sz="2600" dirty="0" smtClean="0">
                <a:solidFill>
                  <a:prstClr val="black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pengawasan</a:t>
            </a:r>
            <a:r>
              <a:rPr lang="en-US" sz="2600" dirty="0" smtClean="0">
                <a:solidFill>
                  <a:prstClr val="black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/ </a:t>
            </a:r>
            <a:r>
              <a:rPr lang="en-US" sz="2600" dirty="0" err="1" smtClean="0">
                <a:solidFill>
                  <a:prstClr val="black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kontrol</a:t>
            </a:r>
            <a:r>
              <a:rPr lang="en-US" sz="2600" dirty="0" smtClean="0">
                <a:solidFill>
                  <a:prstClr val="black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dan</a:t>
            </a:r>
            <a:r>
              <a:rPr lang="en-US" sz="2600" dirty="0" smtClean="0">
                <a:solidFill>
                  <a:prstClr val="black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razia</a:t>
            </a:r>
            <a:endParaRPr lang="en-US" sz="2600" dirty="0" smtClean="0">
              <a:solidFill>
                <a:prstClr val="black"/>
              </a:solidFill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  <a:p>
            <a:pPr marL="365760" indent="-365760">
              <a:lnSpc>
                <a:spcPct val="9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2600" dirty="0" err="1" smtClean="0">
                <a:solidFill>
                  <a:prstClr val="black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Menghilangkan</a:t>
            </a:r>
            <a:r>
              <a:rPr lang="en-US" sz="2600" dirty="0" smtClean="0">
                <a:solidFill>
                  <a:prstClr val="black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bentuk</a:t>
            </a:r>
            <a:r>
              <a:rPr lang="en-US" sz="2600" dirty="0" smtClean="0">
                <a:solidFill>
                  <a:prstClr val="black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perpeloncoan</a:t>
            </a:r>
            <a:r>
              <a:rPr lang="en-US" sz="2600" dirty="0" smtClean="0">
                <a:solidFill>
                  <a:prstClr val="black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pada</a:t>
            </a:r>
            <a:r>
              <a:rPr lang="en-US" sz="2600" dirty="0" smtClean="0">
                <a:solidFill>
                  <a:prstClr val="black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saat</a:t>
            </a:r>
            <a:r>
              <a:rPr lang="en-US" sz="2600" dirty="0" smtClean="0">
                <a:solidFill>
                  <a:prstClr val="black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 MPLS</a:t>
            </a:r>
          </a:p>
          <a:p>
            <a:pPr marL="365760" indent="-365760">
              <a:lnSpc>
                <a:spcPct val="9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2600" dirty="0" err="1" smtClean="0">
                <a:solidFill>
                  <a:prstClr val="black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Meminimalisir</a:t>
            </a:r>
            <a:r>
              <a:rPr lang="en-US" sz="2600" dirty="0" smtClean="0">
                <a:solidFill>
                  <a:prstClr val="black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keterlibatan</a:t>
            </a:r>
            <a:r>
              <a:rPr lang="en-US" sz="2600" dirty="0" smtClean="0">
                <a:solidFill>
                  <a:prstClr val="black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kelompok</a:t>
            </a:r>
            <a:r>
              <a:rPr lang="en-US" sz="2600" dirty="0" smtClean="0">
                <a:solidFill>
                  <a:prstClr val="black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maupun</a:t>
            </a:r>
            <a:r>
              <a:rPr lang="en-US" sz="2600" dirty="0" smtClean="0">
                <a:solidFill>
                  <a:prstClr val="black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perorangan</a:t>
            </a:r>
            <a:r>
              <a:rPr lang="en-US" sz="2600" dirty="0" smtClean="0">
                <a:solidFill>
                  <a:prstClr val="black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dalam</a:t>
            </a:r>
            <a:r>
              <a:rPr lang="en-US" sz="2600" dirty="0" smtClean="0">
                <a:solidFill>
                  <a:prstClr val="black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kegiatan</a:t>
            </a:r>
            <a:r>
              <a:rPr lang="en-US" sz="2600" dirty="0" smtClean="0">
                <a:solidFill>
                  <a:prstClr val="black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sekolah</a:t>
            </a:r>
            <a:endParaRPr lang="en-US" sz="2600" dirty="0" smtClean="0">
              <a:solidFill>
                <a:prstClr val="black"/>
              </a:solidFill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  <a:p>
            <a:pPr marL="365760" indent="-365760">
              <a:lnSpc>
                <a:spcPct val="9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2600" dirty="0" err="1" smtClean="0">
                <a:solidFill>
                  <a:prstClr val="black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Mengisi</a:t>
            </a:r>
            <a:r>
              <a:rPr lang="en-US" sz="2600" dirty="0" smtClean="0">
                <a:solidFill>
                  <a:prstClr val="black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 jam-jam </a:t>
            </a:r>
            <a:r>
              <a:rPr lang="en-US" sz="2600" dirty="0" err="1" smtClean="0">
                <a:solidFill>
                  <a:prstClr val="black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kosong</a:t>
            </a:r>
            <a:r>
              <a:rPr lang="en-US" sz="2600" dirty="0" smtClean="0">
                <a:solidFill>
                  <a:prstClr val="black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dengan</a:t>
            </a:r>
            <a:r>
              <a:rPr lang="en-US" sz="2600" dirty="0" smtClean="0">
                <a:solidFill>
                  <a:prstClr val="black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pelajaran</a:t>
            </a:r>
            <a:r>
              <a:rPr lang="en-US" sz="2600" dirty="0" smtClean="0">
                <a:solidFill>
                  <a:prstClr val="black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atau</a:t>
            </a:r>
            <a:r>
              <a:rPr lang="en-US" sz="2600" dirty="0" smtClean="0">
                <a:solidFill>
                  <a:prstClr val="black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ekstra</a:t>
            </a:r>
            <a:endParaRPr lang="en-US" sz="2600" dirty="0" smtClean="0">
              <a:solidFill>
                <a:prstClr val="black"/>
              </a:solidFill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  <a:p>
            <a:pPr marL="365760" indent="-365760">
              <a:lnSpc>
                <a:spcPct val="90000"/>
              </a:lnSpc>
              <a:spcBef>
                <a:spcPts val="600"/>
              </a:spcBef>
              <a:buFont typeface="+mj-lt"/>
              <a:buAutoNum type="arabicPeriod"/>
            </a:pPr>
            <a:endParaRPr lang="en-US" sz="2600" dirty="0">
              <a:solidFill>
                <a:prstClr val="black"/>
              </a:solidFill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223491" y="1426137"/>
            <a:ext cx="9382395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260279" y="6318000"/>
            <a:ext cx="3926423" cy="540000"/>
            <a:chOff x="310109" y="6334391"/>
            <a:chExt cx="3926423" cy="540000"/>
          </a:xfrm>
        </p:grpSpPr>
        <p:pic>
          <p:nvPicPr>
            <p:cNvPr id="14" name="Picture 13" descr="tutwuri3d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0109" y="6334391"/>
              <a:ext cx="540000" cy="5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Box 14"/>
            <p:cNvSpPr txBox="1"/>
            <p:nvPr/>
          </p:nvSpPr>
          <p:spPr>
            <a:xfrm>
              <a:off x="776931" y="6446619"/>
              <a:ext cx="345960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1600" b="1" i="1" dirty="0" smtClean="0">
                  <a:solidFill>
                    <a:srgbClr val="002060"/>
                  </a:solidFill>
                </a:rPr>
                <a:t>SMK NEGERI 1 GRATI - PASURUAN</a:t>
              </a:r>
              <a:endParaRPr lang="en-US" sz="1600" b="1" i="1" dirty="0">
                <a:solidFill>
                  <a:srgbClr val="002060"/>
                </a:solidFill>
              </a:endParaRPr>
            </a:p>
          </p:txBody>
        </p:sp>
      </p:grpSp>
      <p:pic>
        <p:nvPicPr>
          <p:cNvPr id="16" name="Picture 131" descr="Description: logo sm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867" y="6373148"/>
            <a:ext cx="439069" cy="42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794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536836" y="458215"/>
            <a:ext cx="5069050" cy="639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1" indent="0" algn="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Tahap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Represif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23491" y="1255428"/>
            <a:ext cx="9475023" cy="5312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90000"/>
              </a:lnSpc>
              <a:spcBef>
                <a:spcPts val="600"/>
              </a:spcBef>
              <a:buAutoNum type="arabicPeriod"/>
            </a:pP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Mendamaikan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pihak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terlibat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perselisihan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berikut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orangtua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 </a:t>
            </a:r>
            <a:r>
              <a:rPr kumimoji="0" lang="en-US" sz="2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pendidik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pembinanya</a:t>
            </a:r>
            <a:endParaRPr kumimoji="0" lang="en-US" sz="2600" b="0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90000"/>
              </a:lnSpc>
              <a:spcBef>
                <a:spcPts val="600"/>
              </a:spcBef>
              <a:buAutoNum type="arabicPeriod"/>
            </a:pPr>
            <a:r>
              <a:rPr lang="en-US" sz="2600" baseline="0" dirty="0" err="1" smtClean="0">
                <a:solidFill>
                  <a:prstClr val="black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Membatasi</a:t>
            </a:r>
            <a:r>
              <a:rPr lang="en-US" sz="2600" baseline="0" dirty="0" smtClean="0">
                <a:solidFill>
                  <a:prstClr val="black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areal </a:t>
            </a:r>
            <a:r>
              <a:rPr lang="en-US" sz="2600" baseline="0" dirty="0" err="1" smtClean="0">
                <a:solidFill>
                  <a:prstClr val="black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tempat</a:t>
            </a:r>
            <a:r>
              <a:rPr lang="en-US" sz="2600" baseline="0" dirty="0" smtClean="0">
                <a:solidFill>
                  <a:prstClr val="black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aseline="0" dirty="0" err="1" smtClean="0">
                <a:solidFill>
                  <a:prstClr val="black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terjadinya</a:t>
            </a:r>
            <a:r>
              <a:rPr lang="en-US" sz="2600" baseline="0" dirty="0" smtClean="0">
                <a:solidFill>
                  <a:prstClr val="black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aseline="0" dirty="0" err="1" smtClean="0">
                <a:solidFill>
                  <a:prstClr val="black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aksi</a:t>
            </a:r>
            <a:endParaRPr lang="en-US" sz="2600" baseline="0" dirty="0" smtClean="0">
              <a:solidFill>
                <a:prstClr val="black"/>
              </a:solidFill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90000"/>
              </a:lnSpc>
              <a:spcBef>
                <a:spcPts val="600"/>
              </a:spcBef>
              <a:buAutoNum type="arabicPeriod"/>
            </a:pPr>
            <a:r>
              <a:rPr kumimoji="0" lang="en-US" sz="2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Menetralisir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isu-isu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kumimoji="0" lang="en-US" sz="2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berkembang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mencegah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timbulnya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isu-isu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baru</a:t>
            </a:r>
            <a:endParaRPr kumimoji="0" lang="en-US" sz="2600" b="0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90000"/>
              </a:lnSpc>
              <a:spcBef>
                <a:spcPts val="600"/>
              </a:spcBef>
              <a:buAutoNum type="arabicPeriod"/>
            </a:pPr>
            <a:r>
              <a:rPr lang="en-US" sz="2600" baseline="0" dirty="0" err="1" smtClean="0">
                <a:solidFill>
                  <a:prstClr val="black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Berkoordinasi</a:t>
            </a:r>
            <a:r>
              <a:rPr lang="en-US" sz="2600" dirty="0" smtClean="0">
                <a:solidFill>
                  <a:prstClr val="black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sz="2600" dirty="0" smtClean="0">
                <a:solidFill>
                  <a:prstClr val="black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pihak</a:t>
            </a:r>
            <a:r>
              <a:rPr lang="en-US" sz="2600" dirty="0" smtClean="0">
                <a:solidFill>
                  <a:prstClr val="black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keamanan</a:t>
            </a:r>
            <a:r>
              <a:rPr lang="en-US" sz="2600" dirty="0" smtClean="0">
                <a:solidFill>
                  <a:prstClr val="black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apabila</a:t>
            </a:r>
            <a:r>
              <a:rPr lang="en-US" sz="2600" dirty="0" smtClean="0">
                <a:solidFill>
                  <a:prstClr val="black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terdapat</a:t>
            </a:r>
            <a:r>
              <a:rPr lang="en-US" sz="2600" dirty="0" smtClean="0">
                <a:solidFill>
                  <a:prstClr val="black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pihak</a:t>
            </a:r>
            <a:r>
              <a:rPr lang="en-US" sz="2600" dirty="0" smtClean="0">
                <a:solidFill>
                  <a:prstClr val="black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luar</a:t>
            </a:r>
            <a:r>
              <a:rPr lang="en-US" sz="2600" dirty="0" smtClean="0">
                <a:solidFill>
                  <a:prstClr val="black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2600" dirty="0" err="1" smtClean="0">
                <a:solidFill>
                  <a:prstClr val="black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melanggar</a:t>
            </a:r>
            <a:r>
              <a:rPr lang="en-US" sz="2600" dirty="0" smtClean="0">
                <a:solidFill>
                  <a:prstClr val="black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keamanan</a:t>
            </a:r>
            <a:endParaRPr lang="en-US" sz="2600" dirty="0" smtClean="0">
              <a:solidFill>
                <a:prstClr val="black"/>
              </a:solidFill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90000"/>
              </a:lnSpc>
              <a:spcBef>
                <a:spcPts val="600"/>
              </a:spcBef>
              <a:buAutoNum type="arabicPeriod"/>
            </a:pP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Mengungkap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lebih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lanjut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keterlibatan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pihak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luar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atas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kasus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kumimoji="0" lang="en-US" sz="2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timbul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menyelesaikan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secara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hukum</a:t>
            </a:r>
            <a:endParaRPr kumimoji="0" lang="en-US" sz="2600" b="0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90000"/>
              </a:lnSpc>
              <a:spcBef>
                <a:spcPts val="600"/>
              </a:spcBef>
              <a:buAutoNum type="arabicPeriod"/>
            </a:pPr>
            <a:r>
              <a:rPr lang="en-US" sz="2600" baseline="0" dirty="0" err="1" smtClean="0">
                <a:solidFill>
                  <a:prstClr val="black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Mengikutsertakan</a:t>
            </a:r>
            <a:r>
              <a:rPr lang="en-US" sz="2600" dirty="0" smtClean="0">
                <a:solidFill>
                  <a:prstClr val="black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</a:t>
            </a:r>
            <a:r>
              <a:rPr lang="en-US" sz="2600" dirty="0" smtClean="0">
                <a:solidFill>
                  <a:prstClr val="black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ahli</a:t>
            </a:r>
            <a:r>
              <a:rPr lang="en-US" sz="2600" dirty="0" smtClean="0">
                <a:solidFill>
                  <a:prstClr val="black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US" sz="2600" dirty="0" smtClean="0">
                <a:solidFill>
                  <a:prstClr val="black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melakukan</a:t>
            </a:r>
            <a:r>
              <a:rPr lang="en-US" sz="2600" dirty="0" smtClean="0">
                <a:solidFill>
                  <a:prstClr val="black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bimbingan</a:t>
            </a:r>
            <a:r>
              <a:rPr lang="en-US" sz="2600" dirty="0" smtClean="0">
                <a:solidFill>
                  <a:prstClr val="black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</a:t>
            </a:r>
            <a:r>
              <a:rPr lang="en-US" sz="2600" dirty="0" smtClean="0">
                <a:solidFill>
                  <a:prstClr val="black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penyuluhan</a:t>
            </a:r>
            <a:endParaRPr lang="en-US" sz="2600" dirty="0" smtClean="0">
              <a:solidFill>
                <a:prstClr val="black"/>
              </a:solidFill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90000"/>
              </a:lnSpc>
              <a:spcBef>
                <a:spcPts val="600"/>
              </a:spcBef>
              <a:buAutoNum type="arabicPeriod"/>
            </a:pPr>
            <a:r>
              <a:rPr lang="en-US" sz="2600" dirty="0" err="1" smtClean="0">
                <a:solidFill>
                  <a:prstClr val="black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Memberikan</a:t>
            </a:r>
            <a:r>
              <a:rPr lang="en-US" sz="2600" dirty="0" smtClean="0">
                <a:solidFill>
                  <a:prstClr val="black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sanksi</a:t>
            </a:r>
            <a:r>
              <a:rPr lang="en-US" sz="2600" dirty="0" smtClean="0">
                <a:solidFill>
                  <a:prstClr val="black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sesuai</a:t>
            </a:r>
            <a:r>
              <a:rPr lang="en-US" sz="2600" dirty="0" smtClean="0">
                <a:solidFill>
                  <a:prstClr val="black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tata</a:t>
            </a:r>
            <a:r>
              <a:rPr lang="en-US" sz="2600" dirty="0" smtClean="0">
                <a:solidFill>
                  <a:prstClr val="black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tertib</a:t>
            </a:r>
            <a:r>
              <a:rPr lang="en-US" sz="2600" dirty="0" smtClean="0">
                <a:solidFill>
                  <a:prstClr val="black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2600" dirty="0" err="1" smtClean="0">
                <a:solidFill>
                  <a:prstClr val="black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berlaku</a:t>
            </a:r>
            <a:endParaRPr lang="en-US" sz="2600" dirty="0" smtClean="0">
              <a:solidFill>
                <a:prstClr val="black"/>
              </a:solidFill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90000"/>
              </a:lnSpc>
              <a:spcBef>
                <a:spcPts val="600"/>
              </a:spcBef>
              <a:buAutoNum type="arabicPeriod"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223491" y="1139529"/>
            <a:ext cx="9382395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260279" y="6318000"/>
            <a:ext cx="3926423" cy="540000"/>
            <a:chOff x="310109" y="6334391"/>
            <a:chExt cx="3926423" cy="540000"/>
          </a:xfrm>
        </p:grpSpPr>
        <p:pic>
          <p:nvPicPr>
            <p:cNvPr id="14" name="Picture 13" descr="tutwuri3d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0109" y="6334391"/>
              <a:ext cx="540000" cy="5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Box 14"/>
            <p:cNvSpPr txBox="1"/>
            <p:nvPr/>
          </p:nvSpPr>
          <p:spPr>
            <a:xfrm>
              <a:off x="776931" y="6446619"/>
              <a:ext cx="345960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1600" b="1" i="1" dirty="0" smtClean="0">
                  <a:solidFill>
                    <a:srgbClr val="002060"/>
                  </a:solidFill>
                </a:rPr>
                <a:t>SMK NEGERI 1 GRATI - PASURUAN</a:t>
              </a:r>
              <a:endParaRPr lang="en-US" sz="1600" b="1" i="1" dirty="0">
                <a:solidFill>
                  <a:srgbClr val="002060"/>
                </a:solidFill>
              </a:endParaRPr>
            </a:p>
          </p:txBody>
        </p:sp>
      </p:grpSp>
      <p:pic>
        <p:nvPicPr>
          <p:cNvPr id="16" name="Picture 131" descr="Description: logo sm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867" y="6373148"/>
            <a:ext cx="439069" cy="42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1722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WordArt 13"/>
          <p:cNvSpPr>
            <a:spLocks noChangeArrowheads="1" noChangeShapeType="1" noTextEdit="1"/>
          </p:cNvSpPr>
          <p:nvPr/>
        </p:nvSpPr>
        <p:spPr bwMode="auto">
          <a:xfrm>
            <a:off x="3161335" y="4633615"/>
            <a:ext cx="6003594" cy="83987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457200"/>
            <a:r>
              <a:rPr lang="id-ID" sz="3600" kern="10" dirty="0">
                <a:ln w="25400">
                  <a:solidFill>
                    <a:srgbClr val="FFFFCC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latin typeface="Arial Black"/>
              </a:rPr>
              <a:t>TERIMA KASIH</a:t>
            </a:r>
          </a:p>
        </p:txBody>
      </p:sp>
      <p:pic>
        <p:nvPicPr>
          <p:cNvPr id="12" name="Picture 11" descr="E:\FOTO dari HP\20190302_11205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148" y="1395128"/>
            <a:ext cx="5221540" cy="3013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E:\FOTO dari HP\20190302_11492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330" y="1395127"/>
            <a:ext cx="4561297" cy="30130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" name="Group 13"/>
          <p:cNvGrpSpPr/>
          <p:nvPr/>
        </p:nvGrpSpPr>
        <p:grpSpPr>
          <a:xfrm>
            <a:off x="260279" y="6318000"/>
            <a:ext cx="3926423" cy="540000"/>
            <a:chOff x="310109" y="6334391"/>
            <a:chExt cx="3926423" cy="540000"/>
          </a:xfrm>
        </p:grpSpPr>
        <p:pic>
          <p:nvPicPr>
            <p:cNvPr id="15" name="Picture 14" descr="tutwuri3d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10109" y="6334391"/>
              <a:ext cx="540000" cy="5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TextBox 15"/>
            <p:cNvSpPr txBox="1"/>
            <p:nvPr/>
          </p:nvSpPr>
          <p:spPr>
            <a:xfrm>
              <a:off x="776931" y="6446619"/>
              <a:ext cx="345960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1600" b="1" i="1" dirty="0" smtClean="0">
                  <a:solidFill>
                    <a:srgbClr val="002060"/>
                  </a:solidFill>
                </a:rPr>
                <a:t>SMK NEGERI 1 GRATI - PASURUAN</a:t>
              </a:r>
              <a:endParaRPr lang="en-US" sz="1600" b="1" i="1" dirty="0">
                <a:solidFill>
                  <a:srgbClr val="002060"/>
                </a:solidFill>
              </a:endParaRPr>
            </a:p>
          </p:txBody>
        </p:sp>
      </p:grpSp>
      <p:pic>
        <p:nvPicPr>
          <p:cNvPr id="17" name="Picture 131" descr="Description: logo sm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867" y="6373148"/>
            <a:ext cx="439069" cy="42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0429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985144" y="225808"/>
            <a:ext cx="76207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r"/>
            <a:r>
              <a:rPr lang="en-US" sz="3600" b="1" dirty="0" err="1" smtClean="0"/>
              <a:t>Arti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dan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makna</a:t>
            </a:r>
            <a:r>
              <a:rPr lang="en-US" sz="3600" b="1" dirty="0" smtClean="0"/>
              <a:t> </a:t>
            </a:r>
          </a:p>
          <a:p>
            <a:pPr marL="0" lvl="1" algn="r"/>
            <a:r>
              <a:rPr lang="en-US" sz="3600" b="1" dirty="0" err="1" smtClean="0"/>
              <a:t>Wawasan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Wiyata</a:t>
            </a:r>
            <a:r>
              <a:rPr lang="en-US" sz="3600" b="1" dirty="0" smtClean="0"/>
              <a:t> Mandala</a:t>
            </a:r>
            <a:endParaRPr lang="id-ID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23491" y="1724931"/>
            <a:ext cx="9382395" cy="381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2800" dirty="0" err="1" smtClean="0"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Wawasan</a:t>
            </a:r>
            <a:r>
              <a:rPr lang="en-US" sz="2800" dirty="0" smtClean="0"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 </a:t>
            </a:r>
            <a:r>
              <a:rPr lang="en-US" sz="2800" dirty="0" err="1" smtClean="0"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Suatu</a:t>
            </a:r>
            <a:r>
              <a:rPr lang="en-US" sz="2800" dirty="0" smtClean="0"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pandangan</a:t>
            </a:r>
            <a:r>
              <a:rPr lang="en-US" sz="2800" dirty="0" smtClean="0"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US" sz="2800" dirty="0" smtClean="0"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sikap</a:t>
            </a:r>
            <a:r>
              <a:rPr lang="en-US" sz="2800" dirty="0" smtClean="0"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      </a:t>
            </a:r>
            <a:r>
              <a:rPr lang="en-US" sz="2800" dirty="0" err="1" smtClean="0"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mendalam</a:t>
            </a:r>
            <a:r>
              <a:rPr lang="en-US" sz="2800" dirty="0" smtClean="0"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terhadap</a:t>
            </a:r>
            <a:r>
              <a:rPr lang="en-US" sz="2800" dirty="0" smtClean="0"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suatu</a:t>
            </a:r>
            <a:r>
              <a:rPr lang="en-US" sz="2800" dirty="0" smtClean="0"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hakikat</a:t>
            </a:r>
            <a:endParaRPr lang="en-US" sz="2800" dirty="0" smtClean="0"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2800" dirty="0" err="1" smtClean="0"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Wiyata</a:t>
            </a:r>
            <a:r>
              <a:rPr lang="en-US" sz="2800" dirty="0" smtClean="0"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: </a:t>
            </a:r>
            <a:r>
              <a:rPr lang="en-US" sz="2800" dirty="0" err="1" smtClean="0"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Pendidikan</a:t>
            </a:r>
            <a:endParaRPr lang="en-US" sz="2800" dirty="0" smtClean="0"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2800" dirty="0" smtClean="0"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Mandala   : </a:t>
            </a:r>
            <a:r>
              <a:rPr lang="en-US" sz="2800" dirty="0" err="1" smtClean="0"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Tempat</a:t>
            </a:r>
            <a:r>
              <a:rPr lang="en-US" sz="2800" dirty="0" smtClean="0"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US" sz="2800" dirty="0" smtClean="0"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lingkungan</a:t>
            </a:r>
            <a:r>
              <a:rPr lang="en-US" sz="2800" dirty="0" smtClean="0"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endParaRPr lang="en-US" sz="2800" dirty="0"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2800" dirty="0" err="1" smtClean="0"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Wiyata</a:t>
            </a:r>
            <a:r>
              <a:rPr lang="en-US" sz="2800" dirty="0" smtClean="0"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mandala </a:t>
            </a:r>
            <a:r>
              <a:rPr lang="en-US" sz="2800" dirty="0" err="1" smtClean="0"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adalah</a:t>
            </a:r>
            <a:r>
              <a:rPr lang="en-US" sz="2800" dirty="0" smtClean="0"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sikap</a:t>
            </a:r>
            <a:r>
              <a:rPr lang="en-US" sz="2800" dirty="0" smtClean="0"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menghargai</a:t>
            </a:r>
            <a:r>
              <a:rPr lang="en-US" sz="2800" dirty="0" smtClean="0"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</a:t>
            </a:r>
            <a:r>
              <a:rPr lang="en-US" sz="2800" dirty="0" smtClean="0"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bertanggung</a:t>
            </a:r>
            <a:r>
              <a:rPr lang="en-US" sz="2800" dirty="0" smtClean="0"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jawab</a:t>
            </a:r>
            <a:r>
              <a:rPr lang="en-US" sz="2800" dirty="0" smtClean="0"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terhadap</a:t>
            </a:r>
            <a:r>
              <a:rPr lang="en-US" sz="2800" dirty="0" smtClean="0"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lingkungan</a:t>
            </a:r>
            <a:r>
              <a:rPr lang="en-US" sz="2800" dirty="0" smtClean="0"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sekolah</a:t>
            </a:r>
            <a:r>
              <a:rPr lang="en-US" sz="2800" dirty="0" smtClean="0"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sebagai</a:t>
            </a:r>
            <a:r>
              <a:rPr lang="en-US" sz="2800" dirty="0" smtClean="0"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tempat</a:t>
            </a:r>
            <a:r>
              <a:rPr lang="en-US" sz="2800" dirty="0" smtClean="0"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menuntut</a:t>
            </a:r>
            <a:r>
              <a:rPr lang="en-US" sz="2800" dirty="0" smtClean="0"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ilmu</a:t>
            </a:r>
            <a:r>
              <a:rPr lang="en-US" sz="2800" dirty="0" smtClean="0"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pengetahuan</a:t>
            </a:r>
            <a:endParaRPr lang="en-US" sz="2800" dirty="0"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223491" y="1426137"/>
            <a:ext cx="9382395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260279" y="6318000"/>
            <a:ext cx="3926423" cy="540000"/>
            <a:chOff x="310109" y="6334391"/>
            <a:chExt cx="3926423" cy="540000"/>
          </a:xfrm>
        </p:grpSpPr>
        <p:pic>
          <p:nvPicPr>
            <p:cNvPr id="17" name="Picture 16" descr="tutwuri3d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0109" y="6334391"/>
              <a:ext cx="540000" cy="5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TextBox 17"/>
            <p:cNvSpPr txBox="1"/>
            <p:nvPr/>
          </p:nvSpPr>
          <p:spPr>
            <a:xfrm>
              <a:off x="776931" y="6446619"/>
              <a:ext cx="345960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1600" b="1" i="1" dirty="0" smtClean="0">
                  <a:solidFill>
                    <a:srgbClr val="002060"/>
                  </a:solidFill>
                </a:rPr>
                <a:t>SMK NEGERI 1 GRATI - PASURUAN</a:t>
              </a:r>
              <a:endParaRPr lang="en-US" sz="1600" b="1" i="1" dirty="0">
                <a:solidFill>
                  <a:srgbClr val="002060"/>
                </a:solidFill>
              </a:endParaRPr>
            </a:p>
          </p:txBody>
        </p:sp>
      </p:grpSp>
      <p:pic>
        <p:nvPicPr>
          <p:cNvPr id="19" name="Picture 131" descr="Description: logo sm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867" y="6373148"/>
            <a:ext cx="439069" cy="42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809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60279" y="6318000"/>
            <a:ext cx="3926423" cy="540000"/>
            <a:chOff x="310109" y="6334391"/>
            <a:chExt cx="3926423" cy="540000"/>
          </a:xfrm>
        </p:grpSpPr>
        <p:pic>
          <p:nvPicPr>
            <p:cNvPr id="9" name="Picture 8" descr="tutwuri3d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0109" y="6334391"/>
              <a:ext cx="540000" cy="5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776931" y="6446619"/>
              <a:ext cx="345960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1600" b="1" i="1" dirty="0" smtClean="0">
                  <a:solidFill>
                    <a:srgbClr val="002060"/>
                  </a:solidFill>
                </a:rPr>
                <a:t>SMK NEGERI 1 GRATI - PASURUAN</a:t>
              </a:r>
              <a:endParaRPr lang="en-US" sz="1600" b="1" i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572000" y="772433"/>
            <a:ext cx="7033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r"/>
            <a:r>
              <a:rPr lang="en-US" sz="3600" b="1" dirty="0" err="1" smtClean="0"/>
              <a:t>Unsur-unsur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Wiyata</a:t>
            </a:r>
            <a:r>
              <a:rPr lang="en-US" sz="3600" b="1" dirty="0" smtClean="0"/>
              <a:t> Mandala</a:t>
            </a:r>
            <a:endParaRPr lang="id-ID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23491" y="1657696"/>
            <a:ext cx="9382395" cy="466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3225" indent="-403225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26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Sekolah</a:t>
            </a:r>
            <a:r>
              <a:rPr lang="en-US" sz="26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merupakan</a:t>
            </a:r>
            <a:r>
              <a:rPr lang="en-US" sz="26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lingkungan</a:t>
            </a:r>
            <a:r>
              <a:rPr lang="en-US" sz="26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pendidikan</a:t>
            </a:r>
            <a:r>
              <a:rPr lang="en-US" sz="26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;</a:t>
            </a:r>
            <a:endParaRPr lang="en-US" sz="2600" dirty="0">
              <a:solidFill>
                <a:prstClr val="black"/>
              </a:solidFill>
              <a:latin typeface="Arial Rounded MT Bold" panose="020F0704030504030204" pitchFamily="34" charset="0"/>
            </a:endParaRPr>
          </a:p>
          <a:p>
            <a:pPr marL="403225" indent="-403225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26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Kepala</a:t>
            </a:r>
            <a:r>
              <a:rPr lang="en-US" sz="26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sekolah</a:t>
            </a:r>
            <a:r>
              <a:rPr lang="en-US" sz="26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mempunyai</a:t>
            </a:r>
            <a:r>
              <a:rPr lang="en-US" sz="26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wewenang</a:t>
            </a:r>
            <a:r>
              <a:rPr lang="en-US" sz="26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dan</a:t>
            </a:r>
            <a:r>
              <a:rPr lang="en-US" sz="26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tanggung</a:t>
            </a:r>
            <a:r>
              <a:rPr lang="en-US" sz="26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jawab</a:t>
            </a:r>
            <a:r>
              <a:rPr lang="en-US" sz="26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penuh</a:t>
            </a:r>
            <a:r>
              <a:rPr lang="en-US" sz="26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atas</a:t>
            </a:r>
            <a:r>
              <a:rPr lang="en-US" sz="26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penyelenggaraan</a:t>
            </a:r>
            <a:r>
              <a:rPr lang="en-US" sz="26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pendidikan</a:t>
            </a:r>
            <a:r>
              <a:rPr lang="en-US" sz="26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dalam</a:t>
            </a:r>
            <a:r>
              <a:rPr lang="en-US" sz="26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lingkungan</a:t>
            </a:r>
            <a:r>
              <a:rPr lang="en-US" sz="26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sekolah</a:t>
            </a:r>
            <a:r>
              <a:rPr lang="en-US" sz="26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;</a:t>
            </a:r>
            <a:endParaRPr lang="en-US" sz="2600" dirty="0">
              <a:solidFill>
                <a:prstClr val="black"/>
              </a:solidFill>
              <a:latin typeface="Arial Rounded MT Bold" panose="020F0704030504030204" pitchFamily="34" charset="0"/>
            </a:endParaRPr>
          </a:p>
          <a:p>
            <a:pPr marL="403225" indent="-403225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26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Antara</a:t>
            </a:r>
            <a:r>
              <a:rPr lang="en-US" sz="26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guru </a:t>
            </a:r>
            <a:r>
              <a:rPr lang="en-US" sz="26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dan</a:t>
            </a:r>
            <a:r>
              <a:rPr lang="en-US" sz="26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orang </a:t>
            </a:r>
            <a:r>
              <a:rPr lang="en-US" sz="26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tua</a:t>
            </a:r>
            <a:r>
              <a:rPr lang="en-US" sz="26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siswa</a:t>
            </a:r>
            <a:r>
              <a:rPr lang="en-US" sz="26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harus</a:t>
            </a:r>
            <a:r>
              <a:rPr lang="en-US" sz="26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ada</a:t>
            </a:r>
            <a:r>
              <a:rPr lang="en-US" sz="26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saling</a:t>
            </a:r>
            <a:r>
              <a:rPr lang="en-US" sz="26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pengertian</a:t>
            </a:r>
            <a:r>
              <a:rPr lang="en-US" sz="26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dan</a:t>
            </a:r>
            <a:r>
              <a:rPr lang="en-US" sz="26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kerjasama</a:t>
            </a:r>
            <a:r>
              <a:rPr lang="en-US" sz="26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erat</a:t>
            </a:r>
            <a:r>
              <a:rPr lang="en-US" sz="26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untuk</a:t>
            </a:r>
            <a:r>
              <a:rPr lang="en-US" sz="26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mengemban</a:t>
            </a:r>
            <a:r>
              <a:rPr lang="en-US" sz="26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tugas</a:t>
            </a:r>
            <a:r>
              <a:rPr lang="en-US" sz="26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pendidikan</a:t>
            </a:r>
            <a:r>
              <a:rPr lang="en-US" sz="26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(</a:t>
            </a:r>
            <a:r>
              <a:rPr lang="en-US" sz="26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hubungan</a:t>
            </a:r>
            <a:r>
              <a:rPr lang="en-US" sz="26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yang </a:t>
            </a:r>
            <a:r>
              <a:rPr lang="en-US" sz="26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serasi</a:t>
            </a:r>
            <a:r>
              <a:rPr lang="en-US" sz="26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);</a:t>
            </a:r>
          </a:p>
          <a:p>
            <a:pPr marL="403225" indent="-403225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26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Warga</a:t>
            </a:r>
            <a:r>
              <a:rPr lang="en-US" sz="26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sekolah</a:t>
            </a:r>
            <a:r>
              <a:rPr lang="en-US" sz="26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di </a:t>
            </a:r>
            <a:r>
              <a:rPr lang="en-US" sz="26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dalam</a:t>
            </a:r>
            <a:r>
              <a:rPr lang="en-US" sz="26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maupun</a:t>
            </a:r>
            <a:r>
              <a:rPr lang="en-US" sz="26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di </a:t>
            </a:r>
            <a:r>
              <a:rPr lang="en-US" sz="26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luar</a:t>
            </a:r>
            <a:r>
              <a:rPr lang="en-US" sz="26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sekolah</a:t>
            </a:r>
            <a:r>
              <a:rPr lang="en-US" sz="26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harus</a:t>
            </a:r>
            <a:r>
              <a:rPr lang="en-US" sz="26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menjunjung</a:t>
            </a:r>
            <a:r>
              <a:rPr lang="en-US" sz="26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tinggi</a:t>
            </a:r>
            <a:r>
              <a:rPr lang="en-US" sz="26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martabat</a:t>
            </a:r>
            <a:r>
              <a:rPr lang="en-US" sz="26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dan</a:t>
            </a:r>
            <a:r>
              <a:rPr lang="en-US" sz="26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citra</a:t>
            </a:r>
            <a:r>
              <a:rPr lang="en-US" sz="26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guru;</a:t>
            </a:r>
          </a:p>
          <a:p>
            <a:pPr marL="403225" indent="-403225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26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Sekolah</a:t>
            </a:r>
            <a:r>
              <a:rPr lang="en-US" sz="26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harus</a:t>
            </a:r>
            <a:r>
              <a:rPr lang="en-US" sz="26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bertumpu</a:t>
            </a:r>
            <a:r>
              <a:rPr lang="en-US" sz="26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pada</a:t>
            </a:r>
            <a:r>
              <a:rPr lang="en-US" sz="26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masyarakat</a:t>
            </a:r>
            <a:r>
              <a:rPr lang="en-US" sz="26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sekitarnya</a:t>
            </a:r>
            <a:r>
              <a:rPr lang="en-US" sz="26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dan</a:t>
            </a:r>
            <a:r>
              <a:rPr lang="en-US" sz="26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mendukung</a:t>
            </a:r>
            <a:r>
              <a:rPr lang="en-US" sz="26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antarwarga</a:t>
            </a:r>
            <a:endParaRPr lang="en-US" sz="2600" dirty="0" smtClean="0">
              <a:solidFill>
                <a:prstClr val="black"/>
              </a:solidFill>
              <a:latin typeface="Arial Rounded MT Bold" panose="020F070403050403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223491" y="1426137"/>
            <a:ext cx="9382395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131" descr="Description: logo sm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867" y="6373148"/>
            <a:ext cx="439069" cy="42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186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2223491" y="1426137"/>
            <a:ext cx="9382395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2198564" y="1630800"/>
            <a:ext cx="9407322" cy="420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900"/>
              </a:spcBef>
            </a:pPr>
            <a:r>
              <a:rPr lang="en-US" sz="2800" b="1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Sekolah</a:t>
            </a:r>
            <a:r>
              <a:rPr lang="en-US" sz="28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merupakan</a:t>
            </a:r>
            <a:r>
              <a:rPr lang="en-US" sz="28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tempat</a:t>
            </a:r>
            <a:r>
              <a:rPr lang="en-US" sz="28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penyelenggaraan</a:t>
            </a:r>
            <a:r>
              <a:rPr lang="en-US" sz="28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PBM, </a:t>
            </a:r>
            <a:r>
              <a:rPr lang="en-US" sz="28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menanamkan</a:t>
            </a:r>
            <a:r>
              <a:rPr lang="en-US" sz="28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dan</a:t>
            </a:r>
            <a:r>
              <a:rPr lang="en-US" sz="28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mengembangkan</a:t>
            </a:r>
            <a:r>
              <a:rPr lang="en-US" sz="28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berbagai</a:t>
            </a:r>
            <a:r>
              <a:rPr lang="en-US" sz="28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nilai</a:t>
            </a:r>
            <a:r>
              <a:rPr lang="en-US" sz="28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ilmu</a:t>
            </a:r>
            <a:r>
              <a:rPr lang="en-US" sz="28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pengetahuan</a:t>
            </a:r>
            <a:r>
              <a:rPr lang="en-US" sz="28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, </a:t>
            </a:r>
            <a:r>
              <a:rPr lang="en-US" sz="28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teknologi</a:t>
            </a:r>
            <a:r>
              <a:rPr lang="en-US" sz="28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dan</a:t>
            </a:r>
            <a:r>
              <a:rPr lang="en-US" sz="28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keterampilan</a:t>
            </a:r>
            <a:r>
              <a:rPr lang="en-US" sz="28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.</a:t>
            </a:r>
          </a:p>
          <a:p>
            <a:pPr>
              <a:lnSpc>
                <a:spcPct val="90000"/>
              </a:lnSpc>
              <a:spcBef>
                <a:spcPts val="900"/>
              </a:spcBef>
            </a:pPr>
            <a:endParaRPr lang="en-US" sz="2800" dirty="0">
              <a:solidFill>
                <a:prstClr val="black"/>
              </a:solidFill>
              <a:latin typeface="Arial Rounded MT Bold" panose="020F0704030504030204" pitchFamily="34" charset="0"/>
            </a:endParaRPr>
          </a:p>
          <a:p>
            <a:pPr>
              <a:lnSpc>
                <a:spcPct val="90000"/>
              </a:lnSpc>
              <a:spcBef>
                <a:spcPts val="900"/>
              </a:spcBef>
            </a:pPr>
            <a:r>
              <a:rPr lang="en-US" sz="2800" b="1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Fungsi</a:t>
            </a:r>
            <a:r>
              <a:rPr lang="en-US" sz="2800" b="1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sekolah</a:t>
            </a:r>
            <a:r>
              <a:rPr lang="en-US" sz="28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adalah</a:t>
            </a:r>
            <a:r>
              <a:rPr lang="en-US" sz="28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sebagai</a:t>
            </a:r>
            <a:r>
              <a:rPr lang="en-US" sz="28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tempat</a:t>
            </a:r>
            <a:r>
              <a:rPr lang="en-US" sz="28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masyarakat</a:t>
            </a:r>
            <a:r>
              <a:rPr lang="en-US" sz="28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belajar</a:t>
            </a:r>
            <a:r>
              <a:rPr lang="en-US" sz="28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karena</a:t>
            </a:r>
            <a:r>
              <a:rPr lang="en-US" sz="28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memiliki</a:t>
            </a:r>
            <a:r>
              <a:rPr lang="en-US" sz="28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aturan</a:t>
            </a:r>
            <a:r>
              <a:rPr lang="en-US" sz="28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/ </a:t>
            </a:r>
            <a:r>
              <a:rPr lang="en-US" sz="28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tata</a:t>
            </a:r>
            <a:r>
              <a:rPr lang="en-US" sz="28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tertib</a:t>
            </a:r>
            <a:r>
              <a:rPr lang="en-US" sz="28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kehidupan</a:t>
            </a:r>
            <a:r>
              <a:rPr lang="en-US" sz="28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yang </a:t>
            </a:r>
            <a:r>
              <a:rPr lang="en-US" sz="28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mengatur</a:t>
            </a:r>
            <a:r>
              <a:rPr lang="en-US" sz="28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hubungan</a:t>
            </a:r>
            <a:r>
              <a:rPr lang="en-US" sz="28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antara</a:t>
            </a:r>
            <a:r>
              <a:rPr lang="en-US" sz="28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guru, </a:t>
            </a:r>
            <a:r>
              <a:rPr lang="en-US" sz="28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pengelola</a:t>
            </a:r>
            <a:r>
              <a:rPr lang="en-US" sz="28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pendidikan</a:t>
            </a:r>
            <a:r>
              <a:rPr lang="en-US" sz="28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siswa</a:t>
            </a:r>
            <a:r>
              <a:rPr lang="en-US" sz="28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dalam</a:t>
            </a:r>
            <a:r>
              <a:rPr lang="en-US" sz="28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PBM </a:t>
            </a:r>
            <a:r>
              <a:rPr lang="en-US" sz="28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untuk</a:t>
            </a:r>
            <a:r>
              <a:rPr lang="en-US" sz="28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mencapai</a:t>
            </a:r>
            <a:r>
              <a:rPr lang="en-US" sz="28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tujuan</a:t>
            </a:r>
            <a:r>
              <a:rPr lang="en-US" sz="28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pendidikan</a:t>
            </a:r>
            <a:r>
              <a:rPr lang="en-US" sz="28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yang </a:t>
            </a:r>
            <a:r>
              <a:rPr lang="en-US" sz="28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telah</a:t>
            </a:r>
            <a:r>
              <a:rPr lang="en-US" sz="28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ditetapkan</a:t>
            </a:r>
            <a:r>
              <a:rPr lang="en-US" sz="28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dalam</a:t>
            </a:r>
            <a:r>
              <a:rPr lang="en-US" sz="28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suasana</a:t>
            </a:r>
            <a:r>
              <a:rPr lang="en-US" sz="28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yang </a:t>
            </a:r>
            <a:r>
              <a:rPr lang="en-US" sz="28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dinamis</a:t>
            </a:r>
            <a:endParaRPr lang="en-US" sz="2800" dirty="0">
              <a:solidFill>
                <a:prstClr val="black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04778" y="772433"/>
            <a:ext cx="6301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r"/>
            <a:r>
              <a:rPr lang="en-US" sz="3600" b="1" dirty="0" err="1" smtClean="0"/>
              <a:t>Sekolah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dan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Fungsinya</a:t>
            </a:r>
            <a:endParaRPr lang="id-ID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60279" y="6318000"/>
            <a:ext cx="3926423" cy="540000"/>
            <a:chOff x="310109" y="6334391"/>
            <a:chExt cx="3926423" cy="540000"/>
          </a:xfrm>
        </p:grpSpPr>
        <p:pic>
          <p:nvPicPr>
            <p:cNvPr id="16" name="Picture 15" descr="tutwuri3d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0109" y="6334391"/>
              <a:ext cx="540000" cy="5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TextBox 16"/>
            <p:cNvSpPr txBox="1"/>
            <p:nvPr/>
          </p:nvSpPr>
          <p:spPr>
            <a:xfrm>
              <a:off x="776931" y="6446619"/>
              <a:ext cx="345960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1600" b="1" i="1" dirty="0" smtClean="0">
                  <a:solidFill>
                    <a:srgbClr val="002060"/>
                  </a:solidFill>
                </a:rPr>
                <a:t>SMK NEGERI 1 GRATI - PASURUAN</a:t>
              </a:r>
              <a:endParaRPr lang="en-US" sz="1600" b="1" i="1" dirty="0">
                <a:solidFill>
                  <a:srgbClr val="002060"/>
                </a:solidFill>
              </a:endParaRPr>
            </a:p>
          </p:txBody>
        </p:sp>
      </p:grpSp>
      <p:pic>
        <p:nvPicPr>
          <p:cNvPr id="18" name="Picture 131" descr="Description: logo sm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867" y="6373148"/>
            <a:ext cx="439069" cy="42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9027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2223491" y="1426137"/>
            <a:ext cx="9382395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784144" y="225808"/>
            <a:ext cx="88217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600" b="1" dirty="0" err="1" smtClean="0">
                <a:solidFill>
                  <a:prstClr val="black"/>
                </a:solidFill>
              </a:rPr>
              <a:t>Sekolah</a:t>
            </a:r>
            <a:r>
              <a:rPr lang="en-US" sz="3600" b="1" dirty="0" smtClean="0">
                <a:solidFill>
                  <a:prstClr val="black"/>
                </a:solidFill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</a:rPr>
              <a:t>merupakan</a:t>
            </a:r>
            <a:r>
              <a:rPr lang="en-US" sz="3600" b="1" dirty="0" smtClean="0">
                <a:solidFill>
                  <a:prstClr val="black"/>
                </a:solidFill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</a:rPr>
              <a:t>lembaga</a:t>
            </a:r>
            <a:r>
              <a:rPr lang="en-US" sz="3600" b="1" dirty="0" smtClean="0">
                <a:solidFill>
                  <a:prstClr val="black"/>
                </a:solidFill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</a:rPr>
              <a:t>pendidikan</a:t>
            </a:r>
            <a:r>
              <a:rPr lang="en-US" sz="3600" b="1" dirty="0" smtClean="0">
                <a:solidFill>
                  <a:prstClr val="black"/>
                </a:solidFill>
              </a:rPr>
              <a:t> formal </a:t>
            </a:r>
            <a:endParaRPr lang="en-US" sz="3600" b="1" dirty="0">
              <a:solidFill>
                <a:prstClr val="black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26EC693-82A5-45AB-8740-185B982E2B98}"/>
              </a:ext>
            </a:extLst>
          </p:cNvPr>
          <p:cNvSpPr/>
          <p:nvPr/>
        </p:nvSpPr>
        <p:spPr>
          <a:xfrm>
            <a:off x="2223492" y="1547366"/>
            <a:ext cx="9382394" cy="3454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292829"/>
                </a:solidFill>
                <a:latin typeface="Arial Rounded MT Bold" panose="020F07040305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PBM </a:t>
            </a:r>
            <a:r>
              <a:rPr lang="en-US" sz="3200" dirty="0" err="1" smtClean="0">
                <a:solidFill>
                  <a:srgbClr val="292829"/>
                </a:solidFill>
                <a:latin typeface="Arial Rounded MT Bold" panose="020F07040305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3200" dirty="0" smtClean="0">
                <a:solidFill>
                  <a:srgbClr val="292829"/>
                </a:solidFill>
                <a:latin typeface="Arial Rounded MT Bold" panose="020F07040305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292829"/>
                </a:solidFill>
                <a:latin typeface="Arial Rounded MT Bold" panose="020F07040305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membina</a:t>
            </a:r>
            <a:r>
              <a:rPr lang="en-US" sz="3200" dirty="0" smtClean="0">
                <a:solidFill>
                  <a:srgbClr val="292829"/>
                </a:solidFill>
                <a:latin typeface="Arial Rounded MT Bold" panose="020F07040305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292829"/>
                </a:solidFill>
                <a:latin typeface="Arial Rounded MT Bold" panose="020F07040305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3200" dirty="0" smtClean="0">
                <a:solidFill>
                  <a:srgbClr val="292829"/>
                </a:solidFill>
                <a:latin typeface="Arial Rounded MT Bold" panose="020F07040305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292829"/>
                </a:solidFill>
                <a:latin typeface="Arial Rounded MT Bold" panose="020F07040305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mengembangkan</a:t>
            </a:r>
            <a:r>
              <a:rPr lang="en-US" sz="3200" dirty="0" smtClean="0">
                <a:solidFill>
                  <a:srgbClr val="292829"/>
                </a:solidFill>
                <a:latin typeface="Arial Rounded MT Bold" panose="020F07040305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:</a:t>
            </a:r>
          </a:p>
          <a:p>
            <a:pPr marL="342900" lvl="0" indent="-34290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200" dirty="0" smtClean="0">
                <a:solidFill>
                  <a:srgbClr val="292829"/>
                </a:solidFill>
                <a:latin typeface="Arial Rounded MT Bold" panose="020F07040305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292829"/>
                </a:solidFill>
                <a:latin typeface="Arial Rounded MT Bold" panose="020F07040305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Ilmu</a:t>
            </a:r>
            <a:r>
              <a:rPr lang="en-US" sz="3200" dirty="0" smtClean="0">
                <a:solidFill>
                  <a:srgbClr val="292829"/>
                </a:solidFill>
                <a:latin typeface="Arial Rounded MT Bold" panose="020F07040305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292829"/>
                </a:solidFill>
                <a:latin typeface="Arial Rounded MT Bold" panose="020F07040305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pengetahuan</a:t>
            </a:r>
            <a:r>
              <a:rPr lang="en-US" sz="3200" dirty="0" smtClean="0">
                <a:solidFill>
                  <a:srgbClr val="292829"/>
                </a:solidFill>
                <a:latin typeface="Arial Rounded MT Bold" panose="020F07040305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292829"/>
                </a:solidFill>
                <a:latin typeface="Arial Rounded MT Bold" panose="020F07040305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3200" dirty="0" smtClean="0">
                <a:solidFill>
                  <a:srgbClr val="292829"/>
                </a:solidFill>
                <a:latin typeface="Arial Rounded MT Bold" panose="020F07040305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292829"/>
                </a:solidFill>
                <a:latin typeface="Arial Rounded MT Bold" panose="020F07040305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teknologi</a:t>
            </a:r>
            <a:endParaRPr lang="en-US" sz="3200" dirty="0" smtClean="0">
              <a:solidFill>
                <a:srgbClr val="292829"/>
              </a:solidFill>
              <a:latin typeface="Arial Rounded MT Bold" panose="020F070403050403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200" dirty="0" smtClean="0">
                <a:solidFill>
                  <a:srgbClr val="292829"/>
                </a:solidFill>
                <a:latin typeface="Arial Rounded MT Bold" panose="020F07040305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292829"/>
                </a:solidFill>
                <a:latin typeface="Arial Rounded MT Bold" panose="020F07040305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Pandangan</a:t>
            </a:r>
            <a:r>
              <a:rPr lang="en-US" sz="3200" dirty="0" smtClean="0">
                <a:solidFill>
                  <a:srgbClr val="292829"/>
                </a:solidFill>
                <a:latin typeface="Arial Rounded MT Bold" panose="020F07040305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292829"/>
                </a:solidFill>
                <a:latin typeface="Arial Rounded MT Bold" panose="020F07040305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hidup</a:t>
            </a:r>
            <a:r>
              <a:rPr lang="en-US" sz="3200" dirty="0" smtClean="0">
                <a:solidFill>
                  <a:srgbClr val="292829"/>
                </a:solidFill>
                <a:latin typeface="Arial Rounded MT Bold" panose="020F07040305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sz="3200" dirty="0" err="1" smtClean="0">
                <a:solidFill>
                  <a:srgbClr val="292829"/>
                </a:solidFill>
                <a:latin typeface="Arial Rounded MT Bold" panose="020F07040305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kepribadian</a:t>
            </a:r>
            <a:endParaRPr lang="en-US" sz="3200" dirty="0" smtClean="0">
              <a:solidFill>
                <a:srgbClr val="292829"/>
              </a:solidFill>
              <a:latin typeface="Arial Rounded MT Bold" panose="020F070403050403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200" dirty="0" smtClean="0">
                <a:solidFill>
                  <a:srgbClr val="292829"/>
                </a:solidFill>
                <a:latin typeface="Arial Rounded MT Bold" panose="020F07040305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292829"/>
                </a:solidFill>
                <a:latin typeface="Arial Rounded MT Bold" panose="020F07040305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Hubungan</a:t>
            </a:r>
            <a:r>
              <a:rPr lang="en-US" sz="3200" dirty="0" smtClean="0">
                <a:solidFill>
                  <a:srgbClr val="292829"/>
                </a:solidFill>
                <a:latin typeface="Arial Rounded MT Bold" panose="020F07040305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292829"/>
                </a:solidFill>
                <a:latin typeface="Arial Rounded MT Bold" panose="020F07040305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antara</a:t>
            </a:r>
            <a:r>
              <a:rPr lang="en-US" sz="3200" dirty="0" smtClean="0">
                <a:solidFill>
                  <a:srgbClr val="292829"/>
                </a:solidFill>
                <a:latin typeface="Arial Rounded MT Bold" panose="020F07040305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292829"/>
                </a:solidFill>
                <a:latin typeface="Arial Rounded MT Bold" panose="020F07040305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manusia</a:t>
            </a:r>
            <a:r>
              <a:rPr lang="en-US" sz="3200" dirty="0" smtClean="0">
                <a:solidFill>
                  <a:srgbClr val="292829"/>
                </a:solidFill>
                <a:latin typeface="Arial Rounded MT Bold" panose="020F07040305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292829"/>
                </a:solidFill>
                <a:latin typeface="Arial Rounded MT Bold" panose="020F07040305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3200" dirty="0" smtClean="0">
                <a:solidFill>
                  <a:srgbClr val="292829"/>
                </a:solidFill>
                <a:latin typeface="Arial Rounded MT Bold" panose="020F07040305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dirty="0" err="1" smtClean="0">
                <a:solidFill>
                  <a:srgbClr val="292829"/>
                </a:solidFill>
                <a:latin typeface="Arial Rounded MT Bold" panose="020F07040305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lingkungan</a:t>
            </a:r>
            <a:r>
              <a:rPr lang="en-US" sz="3200" dirty="0" smtClean="0">
                <a:solidFill>
                  <a:srgbClr val="292829"/>
                </a:solidFill>
                <a:latin typeface="Arial Rounded MT Bold" panose="020F07040305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292829"/>
                </a:solidFill>
                <a:latin typeface="Arial Rounded MT Bold" panose="020F07040305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sz="3200" dirty="0" smtClean="0">
                <a:solidFill>
                  <a:srgbClr val="292829"/>
                </a:solidFill>
                <a:latin typeface="Arial Rounded MT Bold" panose="020F07040305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292829"/>
                </a:solidFill>
                <a:latin typeface="Arial Rounded MT Bold" panose="020F07040305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manusia</a:t>
            </a:r>
            <a:r>
              <a:rPr lang="en-US" sz="3200" dirty="0" smtClean="0">
                <a:solidFill>
                  <a:srgbClr val="292829"/>
                </a:solidFill>
                <a:latin typeface="Arial Rounded MT Bold" panose="020F07040305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292829"/>
                </a:solidFill>
                <a:latin typeface="Arial Rounded MT Bold" panose="020F07040305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3200" dirty="0" smtClean="0">
                <a:solidFill>
                  <a:srgbClr val="292829"/>
                </a:solidFill>
                <a:latin typeface="Arial Rounded MT Bold" panose="020F07040305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292829"/>
                </a:solidFill>
                <a:latin typeface="Arial Rounded MT Bold" panose="020F07040305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tuhannya</a:t>
            </a:r>
            <a:endParaRPr lang="en-US" sz="3200" dirty="0" smtClean="0">
              <a:solidFill>
                <a:srgbClr val="292829"/>
              </a:solidFill>
              <a:latin typeface="Arial Rounded MT Bold" panose="020F070403050403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200" dirty="0" smtClean="0">
                <a:solidFill>
                  <a:srgbClr val="292829"/>
                </a:solidFill>
                <a:latin typeface="Arial Rounded MT Bold" panose="020F07040305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292829"/>
                </a:solidFill>
                <a:latin typeface="Arial Rounded MT Bold" panose="020F07040305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Kemampuan</a:t>
            </a:r>
            <a:r>
              <a:rPr lang="en-US" sz="3200" dirty="0" smtClean="0">
                <a:solidFill>
                  <a:srgbClr val="292829"/>
                </a:solidFill>
                <a:latin typeface="Arial Rounded MT Bold" panose="020F07040305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292829"/>
                </a:solidFill>
                <a:latin typeface="Arial Rounded MT Bold" panose="020F07040305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berkarya</a:t>
            </a:r>
            <a:endParaRPr lang="en-US" sz="3200" dirty="0" smtClean="0">
              <a:solidFill>
                <a:srgbClr val="292829"/>
              </a:solidFill>
              <a:latin typeface="Arial Rounded MT Bold" panose="020F070403050403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endParaRPr lang="en-US" sz="2300" dirty="0">
              <a:latin typeface="Arial Rounded MT Bold" panose="020F07040305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60279" y="6318000"/>
            <a:ext cx="3926423" cy="540000"/>
            <a:chOff x="310109" y="6334391"/>
            <a:chExt cx="3926423" cy="540000"/>
          </a:xfrm>
        </p:grpSpPr>
        <p:pic>
          <p:nvPicPr>
            <p:cNvPr id="12" name="Picture 11" descr="tutwuri3d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0109" y="6334391"/>
              <a:ext cx="540000" cy="5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Box 12"/>
            <p:cNvSpPr txBox="1"/>
            <p:nvPr/>
          </p:nvSpPr>
          <p:spPr>
            <a:xfrm>
              <a:off x="776931" y="6446619"/>
              <a:ext cx="345960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1600" b="1" i="1" dirty="0" smtClean="0">
                  <a:solidFill>
                    <a:srgbClr val="002060"/>
                  </a:solidFill>
                </a:rPr>
                <a:t>SMK NEGERI 1 GRATI - PASURUAN</a:t>
              </a:r>
              <a:endParaRPr lang="en-US" sz="1600" b="1" i="1" dirty="0">
                <a:solidFill>
                  <a:srgbClr val="002060"/>
                </a:solidFill>
              </a:endParaRPr>
            </a:p>
          </p:txBody>
        </p:sp>
      </p:grpSp>
      <p:pic>
        <p:nvPicPr>
          <p:cNvPr id="14" name="Picture 131" descr="Description: logo sm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867" y="6373148"/>
            <a:ext cx="439069" cy="42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7420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2223491" y="1426137"/>
            <a:ext cx="9382395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5863608" y="174069"/>
            <a:ext cx="574227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b="1" dirty="0" err="1" smtClean="0">
                <a:solidFill>
                  <a:prstClr val="black"/>
                </a:solidFill>
              </a:rPr>
              <a:t>Ciri-ciri</a:t>
            </a:r>
            <a:r>
              <a:rPr lang="en-US" sz="3600" b="1" dirty="0" smtClean="0">
                <a:solidFill>
                  <a:prstClr val="black"/>
                </a:solidFill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</a:rPr>
              <a:t>sekolah</a:t>
            </a:r>
            <a:r>
              <a:rPr lang="en-US" sz="3600" b="1" dirty="0" smtClean="0">
                <a:solidFill>
                  <a:prstClr val="black"/>
                </a:solidFill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</a:rPr>
              <a:t>sebagai</a:t>
            </a:r>
            <a:r>
              <a:rPr lang="en-US" sz="3600" b="1" dirty="0" smtClean="0">
                <a:solidFill>
                  <a:prstClr val="black"/>
                </a:solidFill>
              </a:rPr>
              <a:t> </a:t>
            </a:r>
          </a:p>
          <a:p>
            <a:pPr algn="r"/>
            <a:r>
              <a:rPr lang="en-US" sz="3600" b="1" dirty="0" err="1" smtClean="0">
                <a:solidFill>
                  <a:prstClr val="black"/>
                </a:solidFill>
              </a:rPr>
              <a:t>masyarakat</a:t>
            </a:r>
            <a:r>
              <a:rPr lang="en-US" sz="3600" b="1" dirty="0" smtClean="0">
                <a:solidFill>
                  <a:prstClr val="black"/>
                </a:solidFill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</a:rPr>
              <a:t>belajar</a:t>
            </a:r>
            <a:endParaRPr lang="en-US" sz="3600" b="1" dirty="0">
              <a:solidFill>
                <a:prstClr val="black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26EC693-82A5-45AB-8740-185B982E2B98}"/>
              </a:ext>
            </a:extLst>
          </p:cNvPr>
          <p:cNvSpPr/>
          <p:nvPr/>
        </p:nvSpPr>
        <p:spPr>
          <a:xfrm>
            <a:off x="2223491" y="1736050"/>
            <a:ext cx="9382395" cy="3237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AutoNum type="arabicPeriod"/>
            </a:pPr>
            <a:r>
              <a:rPr lang="en-US" sz="3600" dirty="0" smtClean="0"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Ada guru </a:t>
            </a:r>
            <a:r>
              <a:rPr lang="en-US" sz="3600" dirty="0" err="1" smtClean="0"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dan</a:t>
            </a:r>
            <a:r>
              <a:rPr lang="en-US" sz="3600" dirty="0" smtClean="0"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siswa</a:t>
            </a:r>
            <a:r>
              <a:rPr lang="en-US" sz="3600" dirty="0" smtClean="0"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 smtClean="0"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timbulnya</a:t>
            </a:r>
            <a:r>
              <a:rPr lang="en-US" sz="3600" dirty="0" smtClean="0"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PBM yang </a:t>
            </a:r>
            <a:r>
              <a:rPr lang="en-US" sz="3600" dirty="0" err="1" smtClean="0"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tertib</a:t>
            </a:r>
            <a:endParaRPr lang="en-US" sz="3600" dirty="0" smtClean="0">
              <a:latin typeface="Arial Rounded MT Bold" panose="020F07040305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lvl="0" indent="-45720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AutoNum type="arabicPeriod"/>
            </a:pPr>
            <a:r>
              <a:rPr lang="en-US" sz="3600" dirty="0" err="1" smtClean="0"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Tercapainya</a:t>
            </a:r>
            <a:r>
              <a:rPr lang="en-US" sz="3600" dirty="0" smtClean="0"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masyarakat</a:t>
            </a:r>
            <a:r>
              <a:rPr lang="en-US" sz="3600" dirty="0" smtClean="0"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US" sz="3600" dirty="0" err="1" smtClean="0"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sadar</a:t>
            </a:r>
            <a:r>
              <a:rPr lang="en-US" sz="3600" dirty="0" smtClean="0"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 smtClean="0"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mau</a:t>
            </a:r>
            <a:r>
              <a:rPr lang="en-US" sz="3600" dirty="0" smtClean="0"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belajar</a:t>
            </a:r>
            <a:r>
              <a:rPr lang="en-US" sz="3600" dirty="0" smtClean="0"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dan</a:t>
            </a:r>
            <a:r>
              <a:rPr lang="en-US" sz="3600" dirty="0" smtClean="0"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bekerja</a:t>
            </a:r>
            <a:r>
              <a:rPr lang="en-US" sz="3600" dirty="0" smtClean="0"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keras</a:t>
            </a:r>
            <a:endParaRPr lang="en-US" sz="3600" dirty="0" smtClean="0">
              <a:latin typeface="Arial Rounded MT Bold" panose="020F07040305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lvl="0" indent="-45720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AutoNum type="arabicPeriod"/>
            </a:pPr>
            <a:r>
              <a:rPr lang="en-US" sz="3600" dirty="0" err="1" smtClean="0"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Terbentuknya</a:t>
            </a:r>
            <a:r>
              <a:rPr lang="en-US" sz="3600" dirty="0" smtClean="0"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manusia</a:t>
            </a:r>
            <a:r>
              <a:rPr lang="en-US" sz="3600" dirty="0" smtClean="0"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indonesia</a:t>
            </a:r>
            <a:r>
              <a:rPr lang="en-US" sz="3600" dirty="0" smtClean="0"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seutuhnya</a:t>
            </a:r>
            <a:endParaRPr lang="en-US" sz="3600" dirty="0">
              <a:latin typeface="Arial Rounded MT Bold" panose="020F07040305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60279" y="6318000"/>
            <a:ext cx="3926423" cy="540000"/>
            <a:chOff x="310109" y="6334391"/>
            <a:chExt cx="3926423" cy="540000"/>
          </a:xfrm>
        </p:grpSpPr>
        <p:pic>
          <p:nvPicPr>
            <p:cNvPr id="12" name="Picture 11" descr="tutwuri3d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0109" y="6334391"/>
              <a:ext cx="540000" cy="5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Box 12"/>
            <p:cNvSpPr txBox="1"/>
            <p:nvPr/>
          </p:nvSpPr>
          <p:spPr>
            <a:xfrm>
              <a:off x="776931" y="6446619"/>
              <a:ext cx="345960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1600" b="1" i="1" dirty="0" smtClean="0">
                  <a:solidFill>
                    <a:srgbClr val="002060"/>
                  </a:solidFill>
                </a:rPr>
                <a:t>SMK NEGERI 1 GRATI - PASURUAN</a:t>
              </a:r>
              <a:endParaRPr lang="en-US" sz="1600" b="1" i="1" dirty="0">
                <a:solidFill>
                  <a:srgbClr val="002060"/>
                </a:solidFill>
              </a:endParaRPr>
            </a:p>
          </p:txBody>
        </p:sp>
      </p:grpSp>
      <p:pic>
        <p:nvPicPr>
          <p:cNvPr id="14" name="Picture 131" descr="Description: logo sm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867" y="6373148"/>
            <a:ext cx="439069" cy="42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3888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2223491" y="1426137"/>
            <a:ext cx="9382395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2223491" y="1617533"/>
            <a:ext cx="935442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spcBef>
                <a:spcPts val="1200"/>
              </a:spcBef>
              <a:buAutoNum type="arabicPeriod"/>
            </a:pPr>
            <a:r>
              <a:rPr lang="en-US" sz="26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Sekolah</a:t>
            </a:r>
            <a:r>
              <a:rPr lang="en-US" sz="26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sebagai</a:t>
            </a:r>
            <a:r>
              <a:rPr lang="en-US" sz="26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wadah</a:t>
            </a:r>
            <a:r>
              <a:rPr lang="en-US" sz="26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/ </a:t>
            </a:r>
            <a:r>
              <a:rPr lang="en-US" sz="26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lembaga</a:t>
            </a:r>
            <a:r>
              <a:rPr lang="en-US" sz="26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yang </a:t>
            </a:r>
            <a:r>
              <a:rPr lang="en-US" sz="26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memberikan</a:t>
            </a:r>
            <a:r>
              <a:rPr lang="en-US" sz="26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bekal</a:t>
            </a:r>
            <a:r>
              <a:rPr lang="en-US" sz="26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hidup</a:t>
            </a:r>
            <a:endParaRPr lang="en-US" sz="2600" dirty="0" smtClean="0">
              <a:solidFill>
                <a:prstClr val="black"/>
              </a:solidFill>
              <a:latin typeface="Arial Rounded MT Bold" panose="020F0704030504030204" pitchFamily="34" charset="0"/>
            </a:endParaRPr>
          </a:p>
          <a:p>
            <a:pPr marL="514350" indent="-514350">
              <a:spcBef>
                <a:spcPts val="1200"/>
              </a:spcBef>
              <a:buAutoNum type="arabicPeriod"/>
            </a:pPr>
            <a:r>
              <a:rPr lang="en-US" sz="26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Sekolah</a:t>
            </a:r>
            <a:r>
              <a:rPr lang="en-US" sz="26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sebagai</a:t>
            </a:r>
            <a:r>
              <a:rPr lang="en-US" sz="26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institusi</a:t>
            </a:r>
            <a:r>
              <a:rPr lang="en-US" sz="26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tempat</a:t>
            </a:r>
            <a:r>
              <a:rPr lang="en-US" sz="26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peserta</a:t>
            </a:r>
            <a:r>
              <a:rPr lang="en-US" sz="26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didik</a:t>
            </a:r>
            <a:r>
              <a:rPr lang="en-US" sz="26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belajar</a:t>
            </a:r>
            <a:r>
              <a:rPr lang="en-US" sz="26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dibawah</a:t>
            </a:r>
            <a:r>
              <a:rPr lang="en-US" sz="26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bimbingan</a:t>
            </a:r>
            <a:r>
              <a:rPr lang="en-US" sz="26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pendidik</a:t>
            </a:r>
            <a:endParaRPr lang="en-US" sz="2600" dirty="0" smtClean="0">
              <a:solidFill>
                <a:prstClr val="black"/>
              </a:solidFill>
              <a:latin typeface="Arial Rounded MT Bold" panose="020F0704030504030204" pitchFamily="34" charset="0"/>
            </a:endParaRPr>
          </a:p>
          <a:p>
            <a:pPr marL="514350" indent="-514350">
              <a:spcBef>
                <a:spcPts val="1200"/>
              </a:spcBef>
              <a:buAutoNum type="arabicPeriod"/>
            </a:pPr>
            <a:r>
              <a:rPr lang="en-US" sz="26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Sekolah</a:t>
            </a:r>
            <a:r>
              <a:rPr lang="en-US" sz="26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sebagai</a:t>
            </a:r>
            <a:r>
              <a:rPr lang="en-US" sz="26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lembaga</a:t>
            </a:r>
            <a:r>
              <a:rPr lang="en-US" sz="26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dengan</a:t>
            </a:r>
            <a:r>
              <a:rPr lang="en-US" sz="26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pelayanan</a:t>
            </a:r>
            <a:r>
              <a:rPr lang="en-US" sz="26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yang </a:t>
            </a:r>
            <a:r>
              <a:rPr lang="en-US" sz="26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adil</a:t>
            </a:r>
            <a:r>
              <a:rPr lang="en-US" sz="26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/ </a:t>
            </a:r>
            <a:r>
              <a:rPr lang="en-US" sz="26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merata</a:t>
            </a:r>
            <a:r>
              <a:rPr lang="en-US" sz="26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bagi</a:t>
            </a:r>
            <a:r>
              <a:rPr lang="en-US" sz="26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stekeholder</a:t>
            </a:r>
            <a:r>
              <a:rPr lang="en-US" sz="26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</a:t>
            </a:r>
          </a:p>
          <a:p>
            <a:pPr marL="514350" indent="-514350">
              <a:spcBef>
                <a:spcPts val="1200"/>
              </a:spcBef>
              <a:buAutoNum type="arabicPeriod"/>
            </a:pPr>
            <a:r>
              <a:rPr lang="en-US" sz="26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Sekolah</a:t>
            </a:r>
            <a:r>
              <a:rPr lang="en-US" sz="26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sebagai</a:t>
            </a:r>
            <a:r>
              <a:rPr lang="en-US" sz="26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lembaga</a:t>
            </a:r>
            <a:r>
              <a:rPr lang="en-US" sz="26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pengembangan</a:t>
            </a:r>
            <a:r>
              <a:rPr lang="en-US" sz="26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bakat</a:t>
            </a:r>
            <a:r>
              <a:rPr lang="en-US" sz="26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dan</a:t>
            </a:r>
            <a:r>
              <a:rPr lang="en-US" sz="26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minat</a:t>
            </a:r>
            <a:r>
              <a:rPr lang="en-US" sz="26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siswa</a:t>
            </a:r>
            <a:endParaRPr lang="en-US" sz="2600" dirty="0" smtClean="0">
              <a:solidFill>
                <a:prstClr val="black"/>
              </a:solidFill>
              <a:latin typeface="Arial Rounded MT Bold" panose="020F0704030504030204" pitchFamily="34" charset="0"/>
            </a:endParaRPr>
          </a:p>
          <a:p>
            <a:pPr marL="514350" indent="-514350">
              <a:spcBef>
                <a:spcPts val="1200"/>
              </a:spcBef>
              <a:buAutoNum type="arabicPeriod"/>
            </a:pPr>
            <a:r>
              <a:rPr lang="en-US" sz="26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Sekolah</a:t>
            </a:r>
            <a:r>
              <a:rPr lang="en-US" sz="26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sebagai</a:t>
            </a:r>
            <a:r>
              <a:rPr lang="en-US" sz="26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lembaga</a:t>
            </a:r>
            <a:r>
              <a:rPr lang="en-US" sz="26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pembinaan</a:t>
            </a:r>
            <a:r>
              <a:rPr lang="en-US" sz="26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potensi</a:t>
            </a:r>
            <a:r>
              <a:rPr lang="en-US" sz="26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di </a:t>
            </a:r>
            <a:r>
              <a:rPr lang="en-US" sz="26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luar</a:t>
            </a:r>
            <a:r>
              <a:rPr lang="en-US" sz="26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intelegensi</a:t>
            </a:r>
            <a:r>
              <a:rPr lang="en-US" sz="26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. </a:t>
            </a:r>
            <a:r>
              <a:rPr lang="en-US" sz="26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Peningkatan</a:t>
            </a:r>
            <a:r>
              <a:rPr lang="en-US" sz="26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kemampuan</a:t>
            </a:r>
            <a:r>
              <a:rPr lang="en-US" sz="26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intelektual</a:t>
            </a:r>
            <a:endParaRPr lang="en-US" sz="2400" dirty="0">
              <a:solidFill>
                <a:prstClr val="black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50957" y="784660"/>
            <a:ext cx="39549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b="1" dirty="0" smtClean="0">
                <a:solidFill>
                  <a:prstClr val="black"/>
                </a:solidFill>
              </a:rPr>
              <a:t>PRINSIP SEKOLAH</a:t>
            </a:r>
            <a:endParaRPr lang="en-US" sz="3600" b="1" dirty="0">
              <a:solidFill>
                <a:prstClr val="black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60279" y="6318000"/>
            <a:ext cx="3926423" cy="540000"/>
            <a:chOff x="310109" y="6334391"/>
            <a:chExt cx="3926423" cy="540000"/>
          </a:xfrm>
        </p:grpSpPr>
        <p:pic>
          <p:nvPicPr>
            <p:cNvPr id="12" name="Picture 11" descr="tutwuri3d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0109" y="6334391"/>
              <a:ext cx="540000" cy="5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Box 12"/>
            <p:cNvSpPr txBox="1"/>
            <p:nvPr/>
          </p:nvSpPr>
          <p:spPr>
            <a:xfrm>
              <a:off x="776931" y="6446619"/>
              <a:ext cx="345960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1600" b="1" i="1" dirty="0" smtClean="0">
                  <a:solidFill>
                    <a:srgbClr val="002060"/>
                  </a:solidFill>
                </a:rPr>
                <a:t>SMK NEGERI 1 GRATI - PASURUAN</a:t>
              </a:r>
              <a:endParaRPr lang="en-US" sz="1600" b="1" i="1" dirty="0">
                <a:solidFill>
                  <a:srgbClr val="002060"/>
                </a:solidFill>
              </a:endParaRPr>
            </a:p>
          </p:txBody>
        </p:sp>
      </p:grpSp>
      <p:pic>
        <p:nvPicPr>
          <p:cNvPr id="14" name="Picture 131" descr="Description: logo sm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867" y="6373148"/>
            <a:ext cx="439069" cy="42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1514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2223491" y="1426137"/>
            <a:ext cx="9382395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7650957" y="784660"/>
            <a:ext cx="39549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b="1" dirty="0">
                <a:solidFill>
                  <a:prstClr val="black"/>
                </a:solidFill>
              </a:rPr>
              <a:t>PRINSIP SEKOLAH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60279" y="6318000"/>
            <a:ext cx="3926423" cy="540000"/>
            <a:chOff x="310109" y="6334391"/>
            <a:chExt cx="3926423" cy="540000"/>
          </a:xfrm>
        </p:grpSpPr>
        <p:pic>
          <p:nvPicPr>
            <p:cNvPr id="12" name="Picture 11" descr="tutwuri3d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0109" y="6334391"/>
              <a:ext cx="540000" cy="5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Box 12"/>
            <p:cNvSpPr txBox="1"/>
            <p:nvPr/>
          </p:nvSpPr>
          <p:spPr>
            <a:xfrm>
              <a:off x="776931" y="6446619"/>
              <a:ext cx="345960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1600" b="1" i="1" dirty="0" smtClean="0">
                  <a:solidFill>
                    <a:srgbClr val="002060"/>
                  </a:solidFill>
                </a:rPr>
                <a:t>SMK NEGERI 1 GRATI - PASURUAN</a:t>
              </a:r>
              <a:endParaRPr lang="en-US" sz="1600" b="1" i="1" dirty="0">
                <a:solidFill>
                  <a:srgbClr val="002060"/>
                </a:solidFill>
              </a:endParaRPr>
            </a:p>
          </p:txBody>
        </p:sp>
      </p:grpSp>
      <p:pic>
        <p:nvPicPr>
          <p:cNvPr id="14" name="Picture 131" descr="Description: logo sm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867" y="6373148"/>
            <a:ext cx="439069" cy="42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2223491" y="1617533"/>
            <a:ext cx="9354427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4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</a:t>
            </a:r>
          </a:p>
          <a:p>
            <a:pPr>
              <a:spcBef>
                <a:spcPts val="1200"/>
              </a:spcBef>
            </a:pPr>
            <a:r>
              <a:rPr lang="en-US" sz="24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</a:t>
            </a:r>
          </a:p>
          <a:p>
            <a:pPr>
              <a:spcBef>
                <a:spcPts val="1200"/>
              </a:spcBef>
            </a:pPr>
            <a:endParaRPr lang="en-US" sz="2400" dirty="0">
              <a:solidFill>
                <a:prstClr val="black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223491" y="1617533"/>
            <a:ext cx="935442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spcBef>
                <a:spcPts val="1200"/>
              </a:spcBef>
              <a:buFont typeface="+mj-lt"/>
              <a:buAutoNum type="arabicPeriod" startAt="6"/>
            </a:pPr>
            <a:r>
              <a:rPr lang="en-US" sz="26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Sekolah</a:t>
            </a:r>
            <a:r>
              <a:rPr lang="en-US" sz="26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harus</a:t>
            </a:r>
            <a:r>
              <a:rPr lang="en-US" sz="26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memberikan</a:t>
            </a:r>
            <a:r>
              <a:rPr lang="en-US" sz="26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perhatian</a:t>
            </a:r>
            <a:r>
              <a:rPr lang="en-US" sz="26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serius</a:t>
            </a:r>
            <a:r>
              <a:rPr lang="en-US" sz="26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untuk</a:t>
            </a:r>
            <a:r>
              <a:rPr lang="en-US" sz="26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mengembangkan</a:t>
            </a:r>
            <a:r>
              <a:rPr lang="en-US" sz="26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kemampuan</a:t>
            </a:r>
            <a:r>
              <a:rPr lang="en-US" sz="26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emosional</a:t>
            </a:r>
            <a:r>
              <a:rPr lang="en-US" sz="26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dan</a:t>
            </a:r>
            <a:r>
              <a:rPr lang="en-US" sz="26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sosial</a:t>
            </a:r>
            <a:r>
              <a:rPr lang="en-US" sz="26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, </a:t>
            </a:r>
            <a:r>
              <a:rPr lang="en-US" sz="26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kemampuan</a:t>
            </a:r>
            <a:r>
              <a:rPr lang="en-US" sz="26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berkomunikasi</a:t>
            </a:r>
            <a:r>
              <a:rPr lang="en-US" sz="26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dan</a:t>
            </a:r>
            <a:r>
              <a:rPr lang="en-US" sz="26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berinteraksi</a:t>
            </a:r>
            <a:r>
              <a:rPr lang="en-US" sz="26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, </a:t>
            </a:r>
            <a:r>
              <a:rPr lang="en-US" sz="26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kemampuan</a:t>
            </a:r>
            <a:r>
              <a:rPr lang="en-US" sz="26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bekerkjasama</a:t>
            </a:r>
            <a:r>
              <a:rPr lang="en-US" sz="26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dengan</a:t>
            </a:r>
            <a:r>
              <a:rPr lang="en-US" sz="26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kelompok</a:t>
            </a:r>
            <a:r>
              <a:rPr lang="en-US" sz="26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dll</a:t>
            </a:r>
            <a:endParaRPr lang="en-US" sz="2600" dirty="0" smtClean="0">
              <a:solidFill>
                <a:prstClr val="black"/>
              </a:solidFill>
              <a:latin typeface="Arial Rounded MT Bold" panose="020F0704030504030204" pitchFamily="34" charset="0"/>
            </a:endParaRPr>
          </a:p>
          <a:p>
            <a:pPr marL="514350" indent="-514350">
              <a:spcBef>
                <a:spcPts val="1200"/>
              </a:spcBef>
              <a:buFont typeface="+mj-lt"/>
              <a:buAutoNum type="arabicPeriod" startAt="6"/>
            </a:pPr>
            <a:r>
              <a:rPr lang="en-US" sz="26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Sekolah</a:t>
            </a:r>
            <a:r>
              <a:rPr lang="en-US" sz="26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sebagai</a:t>
            </a:r>
            <a:r>
              <a:rPr lang="en-US" sz="26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wahana</a:t>
            </a:r>
            <a:r>
              <a:rPr lang="en-US" sz="26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pengembangan</a:t>
            </a:r>
            <a:r>
              <a:rPr lang="en-US" sz="26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sikap</a:t>
            </a:r>
            <a:r>
              <a:rPr lang="en-US" sz="26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dan</a:t>
            </a:r>
            <a:r>
              <a:rPr lang="en-US" sz="26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watak</a:t>
            </a:r>
            <a:endParaRPr lang="en-US" sz="2600" dirty="0" smtClean="0">
              <a:solidFill>
                <a:prstClr val="black"/>
              </a:solidFill>
              <a:latin typeface="Arial Rounded MT Bold" panose="020F0704030504030204" pitchFamily="34" charset="0"/>
            </a:endParaRPr>
          </a:p>
          <a:p>
            <a:pPr marL="514350" indent="-514350">
              <a:spcBef>
                <a:spcPts val="1200"/>
              </a:spcBef>
              <a:buFont typeface="+mj-lt"/>
              <a:buAutoNum type="arabicPeriod" startAt="6"/>
            </a:pPr>
            <a:r>
              <a:rPr lang="en-US" sz="26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Sekolah</a:t>
            </a:r>
            <a:r>
              <a:rPr lang="en-US" sz="26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sebagai</a:t>
            </a:r>
            <a:r>
              <a:rPr lang="en-US" sz="26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wahana</a:t>
            </a:r>
            <a:r>
              <a:rPr lang="en-US" sz="26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pendewasaan</a:t>
            </a:r>
            <a:r>
              <a:rPr lang="en-US" sz="26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diri</a:t>
            </a:r>
            <a:r>
              <a:rPr lang="en-US" sz="26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 startAt="6"/>
            </a:pPr>
            <a:r>
              <a:rPr lang="en-US" sz="26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Sekolah</a:t>
            </a:r>
            <a:r>
              <a:rPr lang="en-US" sz="26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sebagai</a:t>
            </a:r>
            <a:r>
              <a:rPr lang="en-US" sz="26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bagian</a:t>
            </a:r>
            <a:r>
              <a:rPr lang="en-US" sz="26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dari</a:t>
            </a:r>
            <a:r>
              <a:rPr lang="en-US" sz="26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masyarakat</a:t>
            </a:r>
            <a:r>
              <a:rPr lang="en-US" sz="26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belajar</a:t>
            </a:r>
            <a:r>
              <a:rPr lang="en-US" sz="26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(learning society)</a:t>
            </a:r>
          </a:p>
        </p:txBody>
      </p:sp>
    </p:spTree>
    <p:extLst>
      <p:ext uri="{BB962C8B-B14F-4D97-AF65-F5344CB8AC3E}">
        <p14:creationId xmlns:p14="http://schemas.microsoft.com/office/powerpoint/2010/main" val="148046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19286" y="774127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 err="1" smtClean="0"/>
              <a:t>Penggunaan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Sekolah</a:t>
            </a:r>
            <a:endParaRPr lang="id-ID" sz="3600" b="1" dirty="0"/>
          </a:p>
        </p:txBody>
      </p:sp>
      <p:sp>
        <p:nvSpPr>
          <p:cNvPr id="6" name="Rectangle 5"/>
          <p:cNvSpPr/>
          <p:nvPr/>
        </p:nvSpPr>
        <p:spPr>
          <a:xfrm>
            <a:off x="2194462" y="1569300"/>
            <a:ext cx="9540337" cy="1089529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>
            <a:spAutoFit/>
          </a:bodyPr>
          <a:lstStyle/>
          <a:p>
            <a:pPr lv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Pct val="100000"/>
              <a:tabLst>
                <a:tab pos="548640" algn="l"/>
              </a:tabLst>
            </a:pPr>
            <a:r>
              <a:rPr lang="en-US" sz="2400" b="1" dirty="0" err="1" smtClean="0"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Sekolah</a:t>
            </a:r>
            <a:r>
              <a:rPr lang="en-US" sz="2400" b="1" dirty="0" smtClean="0"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US" sz="2400" b="1" dirty="0" smtClean="0"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suatu</a:t>
            </a:r>
            <a:r>
              <a:rPr lang="en-US" sz="2400" b="1" dirty="0" smtClean="0"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lembaga</a:t>
            </a:r>
            <a:r>
              <a:rPr lang="en-US" sz="2400" b="1" dirty="0" smtClean="0"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400" b="1" dirty="0" err="1" smtClean="0"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diperuntukkan</a:t>
            </a:r>
            <a:r>
              <a:rPr lang="en-US" sz="2400" b="1" dirty="0" smtClean="0"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US" sz="2400" b="1" dirty="0" smtClean="0"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tempat</a:t>
            </a:r>
            <a:r>
              <a:rPr lang="en-US" sz="2400" b="1" dirty="0" smtClean="0"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proses </a:t>
            </a:r>
            <a:r>
              <a:rPr lang="en-US" sz="2400" b="1" dirty="0" err="1" smtClean="0"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kegiatan</a:t>
            </a:r>
            <a:r>
              <a:rPr lang="en-US" sz="2400" b="1" dirty="0" smtClean="0"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belajar</a:t>
            </a:r>
            <a:r>
              <a:rPr lang="en-US" sz="2400" b="1" dirty="0" smtClean="0"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mengajar</a:t>
            </a:r>
            <a:r>
              <a:rPr lang="en-US" sz="2400" b="1" dirty="0" smtClean="0"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sz="2400" b="1" dirty="0" smtClean="0"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diperbolehkan</a:t>
            </a:r>
            <a:r>
              <a:rPr lang="en-US" sz="2400" b="1" dirty="0" smtClean="0"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dijadikan</a:t>
            </a:r>
            <a:r>
              <a:rPr lang="en-US" sz="2400" b="1" dirty="0" smtClean="0"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US" sz="2400" b="1" dirty="0" smtClean="0"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tempat</a:t>
            </a:r>
            <a:r>
              <a:rPr lang="en-US" sz="2400" b="1" dirty="0" smtClean="0"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id-ID" sz="2400" b="1" dirty="0">
              <a:latin typeface="Arial Rounded MT Bold" panose="020F07040305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223491" y="1426137"/>
            <a:ext cx="9382395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223491" y="2833015"/>
            <a:ext cx="9382395" cy="2742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23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Ajang</a:t>
            </a:r>
            <a:r>
              <a:rPr lang="en-US" sz="23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promosi</a:t>
            </a:r>
            <a:r>
              <a:rPr lang="en-US" sz="23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/ </a:t>
            </a:r>
            <a:r>
              <a:rPr lang="en-US" sz="23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penjualan</a:t>
            </a:r>
            <a:r>
              <a:rPr lang="en-US" sz="23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produk</a:t>
            </a:r>
            <a:r>
              <a:rPr lang="en-US" sz="23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perniagaan</a:t>
            </a:r>
            <a:endParaRPr lang="en-US" sz="2300" dirty="0" smtClean="0">
              <a:solidFill>
                <a:prstClr val="black"/>
              </a:solidFill>
              <a:latin typeface="Arial Rounded MT Bold" panose="020F0704030504030204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23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Bebas</a:t>
            </a:r>
            <a:r>
              <a:rPr lang="en-US" sz="23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rokok</a:t>
            </a:r>
            <a:r>
              <a:rPr lang="en-US" sz="23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bagi</a:t>
            </a:r>
            <a:r>
              <a:rPr lang="en-US" sz="23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semua</a:t>
            </a:r>
            <a:r>
              <a:rPr lang="en-US" sz="23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pihak</a:t>
            </a:r>
            <a:endParaRPr lang="en-US" sz="2300" dirty="0" smtClean="0">
              <a:solidFill>
                <a:prstClr val="black"/>
              </a:solidFill>
              <a:latin typeface="Arial Rounded MT Bold" panose="020F0704030504030204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23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Penyebaran</a:t>
            </a:r>
            <a:r>
              <a:rPr lang="en-US" sz="23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aliran</a:t>
            </a:r>
            <a:r>
              <a:rPr lang="en-US" sz="23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sesat</a:t>
            </a:r>
            <a:endParaRPr lang="en-US" sz="2300" dirty="0" smtClean="0">
              <a:solidFill>
                <a:prstClr val="black"/>
              </a:solidFill>
              <a:latin typeface="Arial Rounded MT Bold" panose="020F0704030504030204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23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Propaganda </a:t>
            </a:r>
            <a:r>
              <a:rPr lang="en-US" sz="23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politik</a:t>
            </a:r>
            <a:r>
              <a:rPr lang="en-US" sz="23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/ </a:t>
            </a:r>
            <a:r>
              <a:rPr lang="en-US" sz="23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kampanye</a:t>
            </a:r>
            <a:endParaRPr lang="en-US" sz="2300" dirty="0" smtClean="0">
              <a:solidFill>
                <a:prstClr val="black"/>
              </a:solidFill>
              <a:latin typeface="Arial Rounded MT Bold" panose="020F0704030504030204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23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Shooting film </a:t>
            </a:r>
            <a:r>
              <a:rPr lang="en-US" sz="23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atau</a:t>
            </a:r>
            <a:r>
              <a:rPr lang="en-US" sz="23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sinetron</a:t>
            </a:r>
            <a:r>
              <a:rPr lang="en-US" sz="23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tanpa</a:t>
            </a:r>
            <a:r>
              <a:rPr lang="en-US" sz="23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seijin</a:t>
            </a:r>
            <a:r>
              <a:rPr lang="en-US" sz="23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Pemerintah</a:t>
            </a:r>
            <a:r>
              <a:rPr lang="en-US" sz="23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Daerah</a:t>
            </a:r>
          </a:p>
          <a:p>
            <a:pPr marL="342900" indent="-342900">
              <a:lnSpc>
                <a:spcPct val="8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23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Kegiatan</a:t>
            </a:r>
            <a:r>
              <a:rPr lang="en-US" sz="23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yang </a:t>
            </a:r>
            <a:r>
              <a:rPr lang="en-US" sz="23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dapat</a:t>
            </a:r>
            <a:r>
              <a:rPr lang="en-US" sz="23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menimbulkan</a:t>
            </a:r>
            <a:r>
              <a:rPr lang="en-US" sz="23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kerusakan</a:t>
            </a:r>
            <a:r>
              <a:rPr lang="en-US" sz="23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, </a:t>
            </a:r>
            <a:r>
              <a:rPr lang="en-US" sz="23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perpecahan</a:t>
            </a:r>
            <a:r>
              <a:rPr lang="en-US" sz="23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dan</a:t>
            </a:r>
            <a:r>
              <a:rPr lang="en-US" sz="23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perselisihan</a:t>
            </a:r>
            <a:r>
              <a:rPr lang="en-US" sz="23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, </a:t>
            </a:r>
            <a:r>
              <a:rPr lang="en-US" sz="23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sehingga</a:t>
            </a:r>
            <a:r>
              <a:rPr lang="en-US" sz="23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menjadikan</a:t>
            </a:r>
            <a:r>
              <a:rPr lang="en-US" sz="23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suasana</a:t>
            </a:r>
            <a:r>
              <a:rPr lang="en-US" sz="23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sekolah</a:t>
            </a:r>
            <a:r>
              <a:rPr lang="en-US" sz="23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tidak</a:t>
            </a:r>
            <a:r>
              <a:rPr lang="en-US" sz="23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kondusif</a:t>
            </a:r>
            <a:endParaRPr lang="en-US" sz="2300" dirty="0">
              <a:solidFill>
                <a:prstClr val="black"/>
              </a:solidFill>
              <a:latin typeface="Arial Rounded MT Bold" panose="020F070403050403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60279" y="6318000"/>
            <a:ext cx="3926423" cy="540000"/>
            <a:chOff x="310109" y="6334391"/>
            <a:chExt cx="3926423" cy="540000"/>
          </a:xfrm>
        </p:grpSpPr>
        <p:pic>
          <p:nvPicPr>
            <p:cNvPr id="13" name="Picture 12" descr="tutwuri3d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0109" y="6334391"/>
              <a:ext cx="540000" cy="5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TextBox 13"/>
            <p:cNvSpPr txBox="1"/>
            <p:nvPr/>
          </p:nvSpPr>
          <p:spPr>
            <a:xfrm>
              <a:off x="776931" y="6446619"/>
              <a:ext cx="345960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1600" b="1" i="1" dirty="0" smtClean="0">
                  <a:solidFill>
                    <a:srgbClr val="002060"/>
                  </a:solidFill>
                </a:rPr>
                <a:t>SMK NEGERI 1 GRATI - PASURUAN</a:t>
              </a:r>
              <a:endParaRPr lang="en-US" sz="1600" b="1" i="1" dirty="0">
                <a:solidFill>
                  <a:srgbClr val="002060"/>
                </a:solidFill>
              </a:endParaRPr>
            </a:p>
          </p:txBody>
        </p:sp>
      </p:grpSp>
      <p:pic>
        <p:nvPicPr>
          <p:cNvPr id="15" name="Picture 131" descr="Description: logo sm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867" y="6373148"/>
            <a:ext cx="439069" cy="42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7446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Vapor Trai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Vapor Trail" id="{4FDF2955-7D9C-493C-B9F9-C205151B46CD}" vid="{6DB8EB18-3657-4051-A897-2ED38832359E}"/>
    </a:ext>
  </a:extLst>
</a:theme>
</file>

<file path=ppt/theme/theme2.xml><?xml version="1.0" encoding="utf-8"?>
<a:theme xmlns:a="http://schemas.openxmlformats.org/drawingml/2006/main" name="2_Vapor Trail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Vapor Trail" id="{4FDF2955-7D9C-493C-B9F9-C205151B46CD}" vid="{6DB8EB18-3657-4051-A897-2ED38832359E}"/>
    </a:ext>
  </a:extLst>
</a:theme>
</file>

<file path=ppt/theme/theme3.xml><?xml version="1.0" encoding="utf-8"?>
<a:theme xmlns:a="http://schemas.openxmlformats.org/drawingml/2006/main" name="3_Vapor Trail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Vapor Trail" id="{4FDF2955-7D9C-493C-B9F9-C205151B46CD}" vid="{6DB8EB18-3657-4051-A897-2ED38832359E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2350</TotalTime>
  <Words>854</Words>
  <Application>Microsoft Office PowerPoint</Application>
  <PresentationFormat>Custom</PresentationFormat>
  <Paragraphs>105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1_Vapor Trail</vt:lpstr>
      <vt:lpstr>2_Vapor Trail</vt:lpstr>
      <vt:lpstr>3_Vapor Trail</vt:lpstr>
      <vt:lpstr>Masa Pengenalan Lingkungan Sekolah (MPLS)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TEACHING FACTORY</dc:title>
  <dc:creator>Acer</dc:creator>
  <cp:lastModifiedBy>WINDOWS 10</cp:lastModifiedBy>
  <cp:revision>172</cp:revision>
  <dcterms:created xsi:type="dcterms:W3CDTF">2017-06-09T01:23:04Z</dcterms:created>
  <dcterms:modified xsi:type="dcterms:W3CDTF">2020-07-12T11:16:23Z</dcterms:modified>
</cp:coreProperties>
</file>