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8"/>
  </p:notesMasterIdLst>
  <p:sldIdLst>
    <p:sldId id="256" r:id="rId2"/>
    <p:sldId id="272" r:id="rId3"/>
    <p:sldId id="273" r:id="rId4"/>
    <p:sldId id="274" r:id="rId5"/>
    <p:sldId id="271" r:id="rId6"/>
    <p:sldId id="258" r:id="rId7"/>
    <p:sldId id="264" r:id="rId8"/>
    <p:sldId id="260" r:id="rId9"/>
    <p:sldId id="265" r:id="rId10"/>
    <p:sldId id="266" r:id="rId11"/>
    <p:sldId id="267" r:id="rId12"/>
    <p:sldId id="268" r:id="rId13"/>
    <p:sldId id="262" r:id="rId14"/>
    <p:sldId id="263" r:id="rId15"/>
    <p:sldId id="269" r:id="rId16"/>
    <p:sldId id="270" r:id="rId17"/>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1" d="100"/>
          <a:sy n="61" d="100"/>
        </p:scale>
        <p:origin x="-1404"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64F648B-7563-4C23-B8F2-69520490B9BE}" type="datetimeFigureOut">
              <a:rPr lang="id-ID" smtClean="0"/>
              <a:pPr/>
              <a:t>12/07/2020</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802AA6C-F643-435C-B260-97192E21DF37}"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a:noFill/>
        </p:spPr>
        <p:txBody>
          <a:bodyPr/>
          <a:lstStyle/>
          <a:p>
            <a:fld id="{81194E75-8869-455A-B9D1-BC1C636287B2}" type="slidenum">
              <a:rPr lang="en-US" smtClean="0">
                <a:latin typeface="Arial" pitchFamily="34" charset="0"/>
              </a:rPr>
              <a:pPr/>
              <a:t>5</a:t>
            </a:fld>
            <a:endParaRPr lang="en-US" smtClean="0">
              <a:latin typeface="Arial" pitchFamily="34" charset="0"/>
            </a:endParaRPr>
          </a:p>
        </p:txBody>
      </p:sp>
      <p:sp>
        <p:nvSpPr>
          <p:cNvPr id="29699" name="Rectangle 2"/>
          <p:cNvSpPr>
            <a:spLocks noGrp="1" noRot="1" noChangeAspect="1" noChangeArrowheads="1" noTextEdit="1"/>
          </p:cNvSpPr>
          <p:nvPr>
            <p:ph type="sldImg"/>
          </p:nvPr>
        </p:nvSpPr>
        <p:spPr>
          <a:ln/>
        </p:spPr>
      </p:sp>
      <p:sp>
        <p:nvSpPr>
          <p:cNvPr id="29700" name="Rectangle 3"/>
          <p:cNvSpPr>
            <a:spLocks noGrp="1" noChangeArrowheads="1"/>
          </p:cNvSpPr>
          <p:nvPr>
            <p:ph type="body" idx="1"/>
          </p:nvPr>
        </p:nvSpPr>
        <p:spPr>
          <a:noFill/>
          <a:ln/>
        </p:spPr>
        <p:txBody>
          <a:bodyPr/>
          <a:lstStyle/>
          <a:p>
            <a:pPr eaLnBrk="1" hangingPunct="1"/>
            <a:endParaRPr lang="id-ID" smtClean="0">
              <a:latin typeface="Arial"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7"/>
          <p:cNvSpPr>
            <a:spLocks noGrp="1" noChangeArrowheads="1"/>
          </p:cNvSpPr>
          <p:nvPr>
            <p:ph type="sldNum" sz="quarter" idx="5"/>
          </p:nvPr>
        </p:nvSpPr>
        <p:spPr>
          <a:noFill/>
          <a:ln>
            <a:miter lim="800000"/>
            <a:headEnd/>
            <a:tailEnd/>
          </a:ln>
        </p:spPr>
        <p:txBody>
          <a:bodyPr/>
          <a:lstStyle/>
          <a:p>
            <a:fld id="{B0B61FE3-AD7E-4231-98FA-91C00B4763D2}" type="slidenum">
              <a:rPr lang="en-US"/>
              <a:pPr/>
              <a:t>15</a:t>
            </a:fld>
            <a:endParaRPr lang="en-US"/>
          </a:p>
        </p:txBody>
      </p:sp>
      <p:sp>
        <p:nvSpPr>
          <p:cNvPr id="19459" name="Rectangle 2"/>
          <p:cNvSpPr>
            <a:spLocks noGrp="1" noRot="1" noChangeAspect="1" noChangeArrowheads="1" noTextEdit="1"/>
          </p:cNvSpPr>
          <p:nvPr>
            <p:ph type="sldImg"/>
          </p:nvPr>
        </p:nvSpPr>
        <p:spPr>
          <a:ln/>
        </p:spPr>
      </p:sp>
      <p:sp>
        <p:nvSpPr>
          <p:cNvPr id="19460" name="Rectangle 3"/>
          <p:cNvSpPr>
            <a:spLocks noGrp="1" noChangeArrowheads="1"/>
          </p:cNvSpPr>
          <p:nvPr>
            <p:ph type="body" idx="1"/>
          </p:nvPr>
        </p:nvSpPr>
        <p:spPr>
          <a:noFill/>
        </p:spPr>
        <p:txBody>
          <a:bodyPr/>
          <a:lstStyle/>
          <a:p>
            <a:pPr eaLnBrk="1" hangingPunct="1"/>
            <a:endParaRPr lang="id-ID"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2" name="Rectangle 11"/>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3" name="Rounded Rectangle 12"/>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9" name="Subtitle 8"/>
          <p:cNvSpPr>
            <a:spLocks noGrp="1"/>
          </p:cNvSpPr>
          <p:nvPr>
            <p:ph type="subTitle" idx="1"/>
          </p:nvPr>
        </p:nvSpPr>
        <p:spPr>
          <a:xfrm>
            <a:off x="1295400" y="3200400"/>
            <a:ext cx="6400800" cy="1600200"/>
          </a:xfrm>
        </p:spPr>
        <p:txBody>
          <a:bodyPr/>
          <a:lstStyle>
            <a:lvl1pPr marL="0" indent="0" algn="ctr">
              <a:buNone/>
              <a:defRPr sz="260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073ADE0D-8D81-4B46-9B4F-E510FAE61553}" type="datetimeFigureOut">
              <a:rPr lang="id-ID" smtClean="0"/>
              <a:pPr/>
              <a:t>12/07/2020</a:t>
            </a:fld>
            <a:endParaRPr lang="id-ID"/>
          </a:p>
        </p:txBody>
      </p:sp>
      <p:sp>
        <p:nvSpPr>
          <p:cNvPr id="17" name="Footer Placeholder 16"/>
          <p:cNvSpPr>
            <a:spLocks noGrp="1"/>
          </p:cNvSpPr>
          <p:nvPr>
            <p:ph type="ftr" sz="quarter" idx="11"/>
          </p:nvPr>
        </p:nvSpPr>
        <p:spPr/>
        <p:txBody>
          <a:bodyPr/>
          <a:lstStyle/>
          <a:p>
            <a:endParaRPr lang="id-ID"/>
          </a:p>
        </p:txBody>
      </p:sp>
      <p:sp>
        <p:nvSpPr>
          <p:cNvPr id="29" name="Slide Number Placeholder 28"/>
          <p:cNvSpPr>
            <a:spLocks noGrp="1"/>
          </p:cNvSpPr>
          <p:nvPr>
            <p:ph type="sldNum" sz="quarter" idx="12"/>
          </p:nvPr>
        </p:nvSpPr>
        <p:spPr/>
        <p:txBody>
          <a:bodyPr lIns="0" tIns="0" rIns="0" bIns="0">
            <a:noAutofit/>
          </a:bodyPr>
          <a:lstStyle>
            <a:lvl1pPr>
              <a:defRPr sz="1400">
                <a:solidFill>
                  <a:srgbClr val="FFFFFF"/>
                </a:solidFill>
              </a:defRPr>
            </a:lvl1pPr>
          </a:lstStyle>
          <a:p>
            <a:fld id="{D47938A5-0D26-4DE0-9CFE-F5ACB47A2F4D}" type="slidenum">
              <a:rPr lang="id-ID" smtClean="0"/>
              <a:pPr/>
              <a:t>‹#›</a:t>
            </a:fld>
            <a:endParaRPr lang="id-ID"/>
          </a:p>
        </p:txBody>
      </p:sp>
      <p:sp>
        <p:nvSpPr>
          <p:cNvPr id="7" name="Rectangle 6"/>
          <p:cNvSpPr/>
          <p:nvPr/>
        </p:nvSpPr>
        <p:spPr>
          <a:xfrm>
            <a:off x="62931" y="1449303"/>
            <a:ext cx="9021537" cy="1527349"/>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62931" y="1396720"/>
            <a:ext cx="9021537" cy="120580"/>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62931" y="2976649"/>
            <a:ext cx="9021537" cy="110532"/>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457200" y="1505930"/>
            <a:ext cx="8229600" cy="1470025"/>
          </a:xfrm>
        </p:spPr>
        <p:txBody>
          <a:bodyPr anchor="ctr"/>
          <a:lstStyle>
            <a:lvl1pPr algn="ctr">
              <a:defRPr lang="en-US" dirty="0">
                <a:solidFill>
                  <a:srgbClr val="FFFFFF"/>
                </a:solidFill>
              </a:defRPr>
            </a:lvl1pPr>
          </a:lstStyle>
          <a:p>
            <a:r>
              <a:rPr kumimoji="0" lang="en-US" smtClean="0"/>
              <a:t>Click to edit Master title style</a:t>
            </a:r>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3ADE0D-8D81-4B46-9B4F-E510FAE61553}" type="datetimeFigureOut">
              <a:rPr lang="id-ID" smtClean="0"/>
              <a:pPr/>
              <a:t>12/07/2020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47938A5-0D26-4DE0-9CFE-F5ACB47A2F4D}" type="slidenum">
              <a:rPr lang="id-ID" smtClean="0"/>
              <a:pPr/>
              <a:t>‹#›</a:t>
            </a:fld>
            <a:endParaRPr lang="id-ID"/>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41"/>
            <a:ext cx="2011680" cy="5851525"/>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914400" y="274640"/>
            <a:ext cx="55626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073ADE0D-8D81-4B46-9B4F-E510FAE61553}" type="datetimeFigureOut">
              <a:rPr lang="id-ID" smtClean="0"/>
              <a:pPr/>
              <a:t>12/07/2020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47938A5-0D26-4DE0-9CFE-F5ACB47A2F4D}" type="slidenum">
              <a:rPr lang="id-ID" smtClean="0"/>
              <a:pPr/>
              <a:t>‹#›</a:t>
            </a:fld>
            <a:endParaRPr lang="id-ID"/>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39825"/>
          </a:xfrm>
        </p:spPr>
        <p:txBody>
          <a:bodyPr/>
          <a:lstStyle/>
          <a:p>
            <a:r>
              <a:rPr lang="en-US" smtClean="0"/>
              <a:t>Click to edit Master title style</a:t>
            </a:r>
            <a:endParaRPr lang="id-ID"/>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Footer Placeholder 4"/>
          <p:cNvSpPr>
            <a:spLocks noGrp="1"/>
          </p:cNvSpPr>
          <p:nvPr>
            <p:ph type="ftr" sz="quarter" idx="10"/>
          </p:nvPr>
        </p:nvSpPr>
        <p:spPr>
          <a:xfrm>
            <a:off x="3124200" y="6248400"/>
            <a:ext cx="2895600" cy="457200"/>
          </a:xfrm>
        </p:spPr>
        <p:txBody>
          <a:bodyPr/>
          <a:lstStyle>
            <a:lvl1pPr>
              <a:defRPr/>
            </a:lvl1pPr>
          </a:lstStyle>
          <a:p>
            <a:r>
              <a:rPr lang="en-US"/>
              <a:t>Dampak Sex Bebas Pada Remaja/ AAJ/Bag Histologi  FKUI</a:t>
            </a:r>
          </a:p>
        </p:txBody>
      </p:sp>
      <p:sp>
        <p:nvSpPr>
          <p:cNvPr id="6" name="Slide Number Placeholder 5"/>
          <p:cNvSpPr>
            <a:spLocks noGrp="1"/>
          </p:cNvSpPr>
          <p:nvPr>
            <p:ph type="sldNum" sz="quarter" idx="11"/>
          </p:nvPr>
        </p:nvSpPr>
        <p:spPr>
          <a:xfrm>
            <a:off x="6553200" y="6243638"/>
            <a:ext cx="2133600" cy="457200"/>
          </a:xfrm>
        </p:spPr>
        <p:txBody>
          <a:bodyPr/>
          <a:lstStyle>
            <a:lvl1pPr>
              <a:defRPr/>
            </a:lvl1pPr>
          </a:lstStyle>
          <a:p>
            <a:fld id="{E02E133A-9CAE-4FA1-866B-06245BECD8A3}" type="slidenum">
              <a:rPr lang="en-US"/>
              <a:pPr/>
              <a:t>‹#›</a:t>
            </a:fld>
            <a:endParaRPr lang="en-US"/>
          </a:p>
        </p:txBody>
      </p:sp>
      <p:sp>
        <p:nvSpPr>
          <p:cNvPr id="7" name="Date Placeholder 6"/>
          <p:cNvSpPr>
            <a:spLocks noGrp="1"/>
          </p:cNvSpPr>
          <p:nvPr>
            <p:ph type="dt" sz="half" idx="12"/>
          </p:nvPr>
        </p:nvSpPr>
        <p:spPr>
          <a:xfrm>
            <a:off x="457200" y="6248400"/>
            <a:ext cx="2133600" cy="457200"/>
          </a:xfrm>
        </p:spPr>
        <p:txBody>
          <a:bodyPr/>
          <a:lstStyle>
            <a:lvl1pPr>
              <a:defRPr/>
            </a:lvl1pPr>
          </a:lstStyle>
          <a:p>
            <a:r>
              <a:rPr lang="en-US"/>
              <a:t>Kamis, 28 Desember 2006</a:t>
            </a:r>
            <a:endParaRPr lang="id-ID"/>
          </a:p>
        </p:txBody>
      </p:sp>
    </p:spTree>
  </p:cSld>
  <p:clrMapOvr>
    <a:masterClrMapping/>
  </p:clrMapOvr>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073ADE0D-8D81-4B46-9B4F-E510FAE61553}" type="datetimeFigureOut">
              <a:rPr lang="id-ID" smtClean="0"/>
              <a:pPr/>
              <a:t>12/07/2020</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D47938A5-0D26-4DE0-9CFE-F5ACB47A2F4D}" type="slidenum">
              <a:rPr lang="id-ID" smtClean="0"/>
              <a:pPr/>
              <a:t>‹#›</a:t>
            </a:fld>
            <a:endParaRPr lang="id-ID"/>
          </a:p>
        </p:txBody>
      </p:sp>
      <p:sp>
        <p:nvSpPr>
          <p:cNvPr id="8" name="Content Placeholder 7"/>
          <p:cNvSpPr>
            <a:spLocks noGrp="1"/>
          </p:cNvSpPr>
          <p:nvPr>
            <p:ph sz="quarter" idx="1"/>
          </p:nvPr>
        </p:nvSpPr>
        <p:spPr>
          <a:xfrm>
            <a:off x="914400" y="1447800"/>
            <a:ext cx="777240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10" name="Rounded Rectangle 9"/>
          <p:cNvSpPr/>
          <p:nvPr/>
        </p:nvSpPr>
        <p:spPr>
          <a:xfrm>
            <a:off x="65313" y="69755"/>
            <a:ext cx="9013372" cy="6692201"/>
          </a:xfrm>
          <a:prstGeom prst="roundRect">
            <a:avLst>
              <a:gd name="adj" fmla="val 4929"/>
            </a:avLst>
          </a:prstGeom>
          <a:ln w="6350" cap="sq" cmpd="sng" algn="ctr">
            <a:solidFill>
              <a:schemeClr val="tx1">
                <a:alpha val="100000"/>
              </a:schemeClr>
            </a:solidFill>
            <a:prstDash val="solid"/>
          </a:ln>
          <a:effectLst/>
        </p:spPr>
        <p:style>
          <a:lnRef idx="3">
            <a:schemeClr val="lt1"/>
          </a:lnRef>
          <a:fillRef idx="1003">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722313" y="952500"/>
            <a:ext cx="7772400" cy="1362075"/>
          </a:xfrm>
        </p:spPr>
        <p:txBody>
          <a:bodyPr anchor="b" anchorCtr="0"/>
          <a:lstStyle>
            <a:lvl1pPr algn="l">
              <a:buNone/>
              <a:defRPr sz="4000" b="0" cap="none"/>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722313" y="2547938"/>
            <a:ext cx="7772400" cy="1338262"/>
          </a:xfrm>
        </p:spPr>
        <p:txBody>
          <a:bodyPr anchor="t" anchorCtr="0"/>
          <a:lstStyle>
            <a:lvl1pPr marL="0" indent="0">
              <a:buNone/>
              <a:defRPr sz="2400">
                <a:solidFill>
                  <a:schemeClr val="tx1">
                    <a:tint val="75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073ADE0D-8D81-4B46-9B4F-E510FAE61553}" type="datetimeFigureOut">
              <a:rPr lang="id-ID" smtClean="0"/>
              <a:pPr/>
              <a:t>12/07/2020</a:t>
            </a:fld>
            <a:endParaRPr lang="id-ID"/>
          </a:p>
        </p:txBody>
      </p:sp>
      <p:sp>
        <p:nvSpPr>
          <p:cNvPr id="5" name="Footer Placeholder 4"/>
          <p:cNvSpPr>
            <a:spLocks noGrp="1"/>
          </p:cNvSpPr>
          <p:nvPr>
            <p:ph type="ftr" sz="quarter" idx="11"/>
          </p:nvPr>
        </p:nvSpPr>
        <p:spPr>
          <a:xfrm>
            <a:off x="800100" y="6172200"/>
            <a:ext cx="4000500" cy="457200"/>
          </a:xfrm>
        </p:spPr>
        <p:txBody>
          <a:bodyPr/>
          <a:lstStyle/>
          <a:p>
            <a:endParaRPr lang="id-ID"/>
          </a:p>
        </p:txBody>
      </p:sp>
      <p:sp>
        <p:nvSpPr>
          <p:cNvPr id="7" name="Rectangle 6"/>
          <p:cNvSpPr/>
          <p:nvPr/>
        </p:nvSpPr>
        <p:spPr>
          <a:xfrm flipV="1">
            <a:off x="69412" y="2376830"/>
            <a:ext cx="9013515"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69146" y="2341475"/>
            <a:ext cx="9013781"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68306" y="2468880"/>
            <a:ext cx="9014621" cy="45720"/>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146304" y="6208776"/>
            <a:ext cx="457200" cy="457200"/>
          </a:xfrm>
        </p:spPr>
        <p:txBody>
          <a:bodyPr/>
          <a:lstStyle/>
          <a:p>
            <a:fld id="{D47938A5-0D26-4DE0-9CFE-F5ACB47A2F4D}" type="slidenum">
              <a:rPr lang="id-ID" smtClean="0"/>
              <a:pPr/>
              <a:t>‹#›</a:t>
            </a:fld>
            <a:endParaRPr lang="id-ID"/>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p>
            <a:fld id="{073ADE0D-8D81-4B46-9B4F-E510FAE61553}" type="datetimeFigureOut">
              <a:rPr lang="id-ID" smtClean="0"/>
              <a:pPr/>
              <a:t>12/07/2020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47938A5-0D26-4DE0-9CFE-F5ACB47A2F4D}" type="slidenum">
              <a:rPr lang="id-ID" smtClean="0"/>
              <a:pPr/>
              <a:t>‹#›</a:t>
            </a:fld>
            <a:endParaRPr lang="id-ID"/>
          </a:p>
        </p:txBody>
      </p:sp>
      <p:sp>
        <p:nvSpPr>
          <p:cNvPr id="9" name="Content Placeholder 8"/>
          <p:cNvSpPr>
            <a:spLocks noGrp="1"/>
          </p:cNvSpPr>
          <p:nvPr>
            <p:ph sz="quarter" idx="1"/>
          </p:nvPr>
        </p:nvSpPr>
        <p:spPr>
          <a:xfrm>
            <a:off x="91440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1" name="Content Placeholder 10"/>
          <p:cNvSpPr>
            <a:spLocks noGrp="1"/>
          </p:cNvSpPr>
          <p:nvPr>
            <p:ph sz="quarter" idx="2"/>
          </p:nvPr>
        </p:nvSpPr>
        <p:spPr>
          <a:xfrm>
            <a:off x="4933950" y="1447800"/>
            <a:ext cx="3749040" cy="45720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914400" y="273050"/>
            <a:ext cx="7772400" cy="1143000"/>
          </a:xfrm>
        </p:spPr>
        <p:txBody>
          <a:bodyPr anchor="b" anchorCtr="0"/>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9144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953000" y="1447800"/>
            <a:ext cx="3733800" cy="762000"/>
          </a:xfrm>
          <a:noFill/>
          <a:ln w="12700" cap="sq" cmpd="sng" algn="ctr">
            <a:noFill/>
            <a:prstDash val="solid"/>
          </a:ln>
        </p:spPr>
        <p:txBody>
          <a:bodyPr lIns="91440" anchor="b" anchorCtr="0">
            <a:noAutofit/>
          </a:bodyPr>
          <a:lstStyle>
            <a:lvl1pPr marL="0" indent="0">
              <a:buNone/>
              <a:defRPr sz="2400" b="1">
                <a:solidFill>
                  <a:schemeClr val="accent1"/>
                </a:solidFill>
                <a:latin typeface="+mj-lt"/>
                <a:ea typeface="+mj-ea"/>
                <a:cs typeface="+mj-cs"/>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073ADE0D-8D81-4B46-9B4F-E510FAE61553}" type="datetimeFigureOut">
              <a:rPr lang="id-ID" smtClean="0"/>
              <a:pPr/>
              <a:t>12/07/2020</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D47938A5-0D26-4DE0-9CFE-F5ACB47A2F4D}" type="slidenum">
              <a:rPr lang="id-ID" smtClean="0"/>
              <a:pPr/>
              <a:t>‹#›</a:t>
            </a:fld>
            <a:endParaRPr lang="id-ID"/>
          </a:p>
        </p:txBody>
      </p:sp>
      <p:sp>
        <p:nvSpPr>
          <p:cNvPr id="11" name="Content Placeholder 10"/>
          <p:cNvSpPr>
            <a:spLocks noGrp="1"/>
          </p:cNvSpPr>
          <p:nvPr>
            <p:ph sz="half" idx="2"/>
          </p:nvPr>
        </p:nvSpPr>
        <p:spPr>
          <a:xfrm>
            <a:off x="9144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3" name="Content Placeholder 12"/>
          <p:cNvSpPr>
            <a:spLocks noGrp="1"/>
          </p:cNvSpPr>
          <p:nvPr>
            <p:ph sz="half" idx="4"/>
          </p:nvPr>
        </p:nvSpPr>
        <p:spPr>
          <a:xfrm>
            <a:off x="4953000" y="2247900"/>
            <a:ext cx="3733800" cy="38862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073ADE0D-8D81-4B46-9B4F-E510FAE61553}" type="datetimeFigureOut">
              <a:rPr lang="id-ID" smtClean="0"/>
              <a:pPr/>
              <a:t>12/07/2020</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D47938A5-0D26-4DE0-9CFE-F5ACB47A2F4D}" type="slidenum">
              <a:rPr lang="id-ID" smtClean="0"/>
              <a:pPr/>
              <a:t>‹#›</a:t>
            </a:fld>
            <a:endParaRPr lang="id-ID"/>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73ADE0D-8D81-4B46-9B4F-E510FAE61553}" type="datetimeFigureOut">
              <a:rPr lang="id-ID" smtClean="0"/>
              <a:pPr/>
              <a:t>12/07/2020</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D47938A5-0D26-4DE0-9CFE-F5ACB47A2F4D}" type="slidenum">
              <a:rPr lang="id-ID" smtClean="0"/>
              <a:pPr/>
              <a:t>‹#›</a:t>
            </a:fld>
            <a:endParaRPr lang="id-ID"/>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useBgFill="1">
        <p:nvSpPr>
          <p:cNvPr id="9" name="Rounded Rectangle 8"/>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914400" y="273050"/>
            <a:ext cx="7772400" cy="1143000"/>
          </a:xfrm>
        </p:spPr>
        <p:txBody>
          <a:bodyPr anchor="b" anchorCtr="0"/>
          <a:lstStyle>
            <a:lvl1pPr algn="l">
              <a:buNone/>
              <a:defRPr sz="4000" b="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914400" y="1600200"/>
            <a:ext cx="1905000" cy="4495800"/>
          </a:xfrm>
        </p:spPr>
        <p:txBody>
          <a:bodyPr/>
          <a:lstStyle>
            <a:lvl1pPr marL="0" indent="0">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73ADE0D-8D81-4B46-9B4F-E510FAE61553}" type="datetimeFigureOut">
              <a:rPr lang="id-ID" smtClean="0"/>
              <a:pPr/>
              <a:t>12/07/2020</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D47938A5-0D26-4DE0-9CFE-F5ACB47A2F4D}" type="slidenum">
              <a:rPr lang="id-ID" smtClean="0"/>
              <a:pPr/>
              <a:t>‹#›</a:t>
            </a:fld>
            <a:endParaRPr lang="id-ID"/>
          </a:p>
        </p:txBody>
      </p:sp>
      <p:sp>
        <p:nvSpPr>
          <p:cNvPr id="11" name="Content Placeholder 10"/>
          <p:cNvSpPr>
            <a:spLocks noGrp="1"/>
          </p:cNvSpPr>
          <p:nvPr>
            <p:ph sz="quarter" idx="1"/>
          </p:nvPr>
        </p:nvSpPr>
        <p:spPr>
          <a:xfrm>
            <a:off x="2971800" y="1600200"/>
            <a:ext cx="5715000" cy="4495800"/>
          </a:xfrm>
        </p:spPr>
        <p:txBody>
          <a:bodyPr vert="horz"/>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14400" y="4900550"/>
            <a:ext cx="7315200" cy="522288"/>
          </a:xfrm>
        </p:spPr>
        <p:txBody>
          <a:bodyPr anchor="ctr">
            <a:noAutofit/>
          </a:bodyPr>
          <a:lstStyle>
            <a:lvl1pPr algn="l">
              <a:buNone/>
              <a:defRPr sz="2800" b="0"/>
            </a:lvl1pPr>
          </a:lstStyle>
          <a:p>
            <a:r>
              <a:rPr kumimoji="0" lang="en-US" smtClean="0"/>
              <a:t>Click to edit Master title style</a:t>
            </a:r>
            <a:endParaRPr kumimoji="0" lang="en-US"/>
          </a:p>
        </p:txBody>
      </p:sp>
      <p:sp>
        <p:nvSpPr>
          <p:cNvPr id="4" name="Text Placeholder 3"/>
          <p:cNvSpPr>
            <a:spLocks noGrp="1"/>
          </p:cNvSpPr>
          <p:nvPr>
            <p:ph type="body" sz="half" idx="2"/>
          </p:nvPr>
        </p:nvSpPr>
        <p:spPr>
          <a:xfrm>
            <a:off x="914400" y="5445825"/>
            <a:ext cx="7315200" cy="685800"/>
          </a:xfrm>
        </p:spPr>
        <p:txBody>
          <a:bodyPr/>
          <a:lstStyle>
            <a:lvl1pPr marL="0" indent="0">
              <a:buFontTx/>
              <a:buNone/>
              <a:defRPr sz="1600"/>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5" name="Date Placeholder 4"/>
          <p:cNvSpPr>
            <a:spLocks noGrp="1"/>
          </p:cNvSpPr>
          <p:nvPr>
            <p:ph type="dt" sz="half" idx="10"/>
          </p:nvPr>
        </p:nvSpPr>
        <p:spPr/>
        <p:txBody>
          <a:bodyPr/>
          <a:lstStyle/>
          <a:p>
            <a:fld id="{073ADE0D-8D81-4B46-9B4F-E510FAE61553}" type="datetimeFigureOut">
              <a:rPr lang="id-ID" smtClean="0"/>
              <a:pPr/>
              <a:t>12/07/2020</a:t>
            </a:fld>
            <a:endParaRPr lang="id-ID"/>
          </a:p>
        </p:txBody>
      </p:sp>
      <p:sp>
        <p:nvSpPr>
          <p:cNvPr id="6" name="Footer Placeholder 5"/>
          <p:cNvSpPr>
            <a:spLocks noGrp="1"/>
          </p:cNvSpPr>
          <p:nvPr>
            <p:ph type="ftr" sz="quarter" idx="11"/>
          </p:nvPr>
        </p:nvSpPr>
        <p:spPr>
          <a:xfrm>
            <a:off x="914400" y="6172200"/>
            <a:ext cx="3886200" cy="457200"/>
          </a:xfrm>
        </p:spPr>
        <p:txBody>
          <a:bodyPr/>
          <a:lstStyle/>
          <a:p>
            <a:endParaRPr lang="id-ID"/>
          </a:p>
        </p:txBody>
      </p:sp>
      <p:sp>
        <p:nvSpPr>
          <p:cNvPr id="7" name="Slide Number Placeholder 6"/>
          <p:cNvSpPr>
            <a:spLocks noGrp="1"/>
          </p:cNvSpPr>
          <p:nvPr>
            <p:ph type="sldNum" sz="quarter" idx="12"/>
          </p:nvPr>
        </p:nvSpPr>
        <p:spPr>
          <a:xfrm>
            <a:off x="146304" y="6208776"/>
            <a:ext cx="457200" cy="457200"/>
          </a:xfrm>
        </p:spPr>
        <p:txBody>
          <a:bodyPr/>
          <a:lstStyle/>
          <a:p>
            <a:fld id="{D47938A5-0D26-4DE0-9CFE-F5ACB47A2F4D}" type="slidenum">
              <a:rPr lang="id-ID" smtClean="0"/>
              <a:pPr/>
              <a:t>‹#›</a:t>
            </a:fld>
            <a:endParaRPr lang="id-ID"/>
          </a:p>
        </p:txBody>
      </p:sp>
      <p:sp>
        <p:nvSpPr>
          <p:cNvPr id="11" name="Rectangle 10"/>
          <p:cNvSpPr/>
          <p:nvPr/>
        </p:nvSpPr>
        <p:spPr>
          <a:xfrm flipV="1">
            <a:off x="68307" y="4683555"/>
            <a:ext cx="9006840" cy="91440"/>
          </a:xfrm>
          <a:prstGeom prst="rect">
            <a:avLst/>
          </a:prstGeom>
          <a:solidFill>
            <a:schemeClr val="accent1">
              <a:alpha val="10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a:xfrm>
            <a:off x="68508" y="4650474"/>
            <a:ext cx="9006639" cy="45719"/>
          </a:xfrm>
          <a:prstGeom prst="rect">
            <a:avLst/>
          </a:prstGeom>
          <a:solidFill>
            <a:schemeClr val="accent1">
              <a:tint val="60000"/>
            </a:schemeClr>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p:nvPr/>
        </p:nvSpPr>
        <p:spPr>
          <a:xfrm>
            <a:off x="68510" y="4773224"/>
            <a:ext cx="9006637" cy="48807"/>
          </a:xfrm>
          <a:prstGeom prst="rect">
            <a:avLst/>
          </a:prstGeom>
          <a:solidFill>
            <a:schemeClr val="accent5"/>
          </a:solidFill>
          <a:ln w="19050" cap="sq"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Picture Placeholder 2"/>
          <p:cNvSpPr>
            <a:spLocks noGrp="1"/>
          </p:cNvSpPr>
          <p:nvPr>
            <p:ph type="pic" idx="1"/>
          </p:nvPr>
        </p:nvSpPr>
        <p:spPr>
          <a:xfrm>
            <a:off x="68308" y="66675"/>
            <a:ext cx="9001873" cy="4581525"/>
          </a:xfrm>
          <a:prstGeom prst="round2SameRect">
            <a:avLst>
              <a:gd name="adj1" fmla="val 7101"/>
              <a:gd name="adj2" fmla="val 0"/>
            </a:avLst>
          </a:prstGeom>
          <a:solidFill>
            <a:schemeClr val="bg2"/>
          </a:solidFill>
          <a:ln w="6350">
            <a:solidFill>
              <a:schemeClr val="tx1"/>
            </a:solidFill>
          </a:ln>
        </p:spPr>
        <p:txBody>
          <a:bodyPr/>
          <a:lstStyle>
            <a:lvl1pPr marL="0" indent="0">
              <a:buNone/>
              <a:defRPr sz="3200"/>
            </a:lvl1pPr>
          </a:lstStyle>
          <a:p>
            <a:r>
              <a:rPr kumimoji="0" lang="en-US" smtClean="0"/>
              <a:t>Click icon to add picture</a:t>
            </a:r>
            <a:endParaRPr kumimoji="0"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9" name="Rectangle 8"/>
          <p:cNvSpPr/>
          <p:nvPr/>
        </p:nvSpPr>
        <p:spPr>
          <a:xfrm>
            <a:off x="0" y="0"/>
            <a:ext cx="9144000" cy="6858000"/>
          </a:xfrm>
          <a:prstGeom prst="rect">
            <a:avLst/>
          </a:prstGeom>
          <a:solidFill>
            <a:srgbClr val="FFFFFF"/>
          </a:solidFill>
          <a:ln w="1270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useBgFill="1">
        <p:nvSpPr>
          <p:cNvPr id="8" name="Rounded Rectangle 7"/>
          <p:cNvSpPr/>
          <p:nvPr/>
        </p:nvSpPr>
        <p:spPr>
          <a:xfrm>
            <a:off x="64008" y="69755"/>
            <a:ext cx="9013372" cy="6693408"/>
          </a:xfrm>
          <a:prstGeom prst="roundRect">
            <a:avLst>
              <a:gd name="adj" fmla="val 4929"/>
            </a:avLst>
          </a:prstGeom>
          <a:ln w="6350" cap="sq" cmpd="sng" algn="ctr">
            <a:solidFill>
              <a:schemeClr val="tx1">
                <a:alpha val="100000"/>
              </a:schemeClr>
            </a:solidFill>
            <a:prstDash val="solid"/>
          </a:ln>
          <a:effectLst/>
        </p:spPr>
        <p:style>
          <a:lnRef idx="3">
            <a:schemeClr val="lt1"/>
          </a:lnRef>
          <a:fillRef idx="1001">
            <a:schemeClr val="lt1"/>
          </a:fillRef>
          <a:effectRef idx="1">
            <a:schemeClr val="accent1"/>
          </a:effectRef>
          <a:fontRef idx="minor">
            <a:schemeClr val="lt1"/>
          </a:fontRef>
        </p:style>
        <p:txBody>
          <a:bodyPr anchor="ctr"/>
          <a:lstStyle/>
          <a:p>
            <a:pPr algn="ctr" eaLnBrk="1" latinLnBrk="0" hangingPunct="1"/>
            <a:endParaRPr kumimoji="0" lang="en-US"/>
          </a:p>
        </p:txBody>
      </p:sp>
      <p:sp>
        <p:nvSpPr>
          <p:cNvPr id="22" name="Title Placeholder 21"/>
          <p:cNvSpPr>
            <a:spLocks noGrp="1"/>
          </p:cNvSpPr>
          <p:nvPr>
            <p:ph type="title"/>
          </p:nvPr>
        </p:nvSpPr>
        <p:spPr>
          <a:xfrm>
            <a:off x="914400" y="274638"/>
            <a:ext cx="7772400" cy="1143000"/>
          </a:xfrm>
          <a:prstGeom prst="rect">
            <a:avLst/>
          </a:prstGeom>
        </p:spPr>
        <p:txBody>
          <a:bodyPr bIns="91440" anchor="b" anchorCtr="0">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914400" y="1447800"/>
            <a:ext cx="7772400" cy="4572000"/>
          </a:xfrm>
          <a:prstGeom prst="rect">
            <a:avLst/>
          </a:prstGeom>
        </p:spPr>
        <p:txBody>
          <a:bodyPr>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4" name="Date Placeholder 13"/>
          <p:cNvSpPr>
            <a:spLocks noGrp="1"/>
          </p:cNvSpPr>
          <p:nvPr>
            <p:ph type="dt" sz="half" idx="2"/>
          </p:nvPr>
        </p:nvSpPr>
        <p:spPr>
          <a:xfrm>
            <a:off x="6172200" y="6191250"/>
            <a:ext cx="2476500" cy="476250"/>
          </a:xfrm>
          <a:prstGeom prst="rect">
            <a:avLst/>
          </a:prstGeom>
        </p:spPr>
        <p:txBody>
          <a:bodyPr anchor="ctr" anchorCtr="0"/>
          <a:lstStyle>
            <a:lvl1pPr algn="r" eaLnBrk="1" latinLnBrk="0" hangingPunct="1">
              <a:defRPr kumimoji="0" sz="1400">
                <a:solidFill>
                  <a:schemeClr val="tx2"/>
                </a:solidFill>
              </a:defRPr>
            </a:lvl1pPr>
          </a:lstStyle>
          <a:p>
            <a:fld id="{073ADE0D-8D81-4B46-9B4F-E510FAE61553}" type="datetimeFigureOut">
              <a:rPr lang="id-ID" smtClean="0"/>
              <a:pPr/>
              <a:t>12/07/2020</a:t>
            </a:fld>
            <a:endParaRPr lang="id-ID"/>
          </a:p>
        </p:txBody>
      </p:sp>
      <p:sp>
        <p:nvSpPr>
          <p:cNvPr id="3" name="Footer Placeholder 2"/>
          <p:cNvSpPr>
            <a:spLocks noGrp="1"/>
          </p:cNvSpPr>
          <p:nvPr>
            <p:ph type="ftr" sz="quarter" idx="3"/>
          </p:nvPr>
        </p:nvSpPr>
        <p:spPr>
          <a:xfrm>
            <a:off x="914400" y="6172200"/>
            <a:ext cx="3962400" cy="457200"/>
          </a:xfrm>
          <a:prstGeom prst="rect">
            <a:avLst/>
          </a:prstGeom>
        </p:spPr>
        <p:txBody>
          <a:bodyPr anchor="ctr" anchorCtr="0"/>
          <a:lstStyle>
            <a:lvl1pPr eaLnBrk="1" latinLnBrk="0" hangingPunct="1">
              <a:defRPr kumimoji="0" sz="1400">
                <a:solidFill>
                  <a:schemeClr val="tx2"/>
                </a:solidFill>
              </a:defRPr>
            </a:lvl1pPr>
          </a:lstStyle>
          <a:p>
            <a:endParaRPr lang="id-ID"/>
          </a:p>
        </p:txBody>
      </p:sp>
      <p:sp>
        <p:nvSpPr>
          <p:cNvPr id="23" name="Slide Number Placeholder 22"/>
          <p:cNvSpPr>
            <a:spLocks noGrp="1"/>
          </p:cNvSpPr>
          <p:nvPr>
            <p:ph type="sldNum" sz="quarter" idx="4"/>
          </p:nvPr>
        </p:nvSpPr>
        <p:spPr>
          <a:xfrm>
            <a:off x="146304" y="6210300"/>
            <a:ext cx="457200" cy="457200"/>
          </a:xfrm>
          <a:prstGeom prst="ellipse">
            <a:avLst/>
          </a:prstGeom>
          <a:solidFill>
            <a:schemeClr val="accent1"/>
          </a:solidFill>
        </p:spPr>
        <p:txBody>
          <a:bodyPr wrap="none" lIns="0" tIns="0" rIns="0" bIns="0" anchor="ctr" anchorCtr="1">
            <a:noAutofit/>
          </a:bodyPr>
          <a:lstStyle>
            <a:lvl1pPr algn="ctr" eaLnBrk="1" latinLnBrk="0" hangingPunct="1">
              <a:defRPr kumimoji="0" sz="1400">
                <a:solidFill>
                  <a:srgbClr val="FFFFFF"/>
                </a:solidFill>
                <a:latin typeface="+mj-lt"/>
                <a:ea typeface="+mj-ea"/>
                <a:cs typeface="+mj-cs"/>
              </a:defRPr>
            </a:lvl1pPr>
          </a:lstStyle>
          <a:p>
            <a:fld id="{D47938A5-0D26-4DE0-9CFE-F5ACB47A2F4D}"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 id="2147483768" r:id="rId12"/>
  </p:sldLayoutIdLst>
  <p:txStyles>
    <p:titleStyle>
      <a:lvl1pPr algn="l" rtl="0" eaLnBrk="1" latinLnBrk="0" hangingPunct="1">
        <a:spcBef>
          <a:spcPct val="0"/>
        </a:spcBef>
        <a:buNone/>
        <a:defRPr kumimoji="0" sz="4000" kern="1200">
          <a:solidFill>
            <a:schemeClr val="tx2"/>
          </a:solidFill>
          <a:latin typeface="+mj-lt"/>
          <a:ea typeface="+mj-ea"/>
          <a:cs typeface="+mj-cs"/>
        </a:defRPr>
      </a:lvl1pPr>
    </p:titleStyle>
    <p:bodyStyle>
      <a:lvl1pPr marL="274320" indent="-274320" algn="l" rtl="0" eaLnBrk="1" latinLnBrk="0" hangingPunct="1">
        <a:spcBef>
          <a:spcPts val="580"/>
        </a:spcBef>
        <a:buClr>
          <a:schemeClr val="accent1"/>
        </a:buClr>
        <a:buSzPct val="85000"/>
        <a:buFont typeface="Wingdings 2"/>
        <a:buChar char=""/>
        <a:defRPr kumimoji="0" sz="2600" kern="1200">
          <a:solidFill>
            <a:schemeClr val="tx1"/>
          </a:solidFill>
          <a:latin typeface="+mn-lt"/>
          <a:ea typeface="+mn-ea"/>
          <a:cs typeface="+mn-cs"/>
        </a:defRPr>
      </a:lvl1pPr>
      <a:lvl2pPr marL="548640" indent="-228600" algn="l" rtl="0" eaLnBrk="1" latinLnBrk="0" hangingPunct="1">
        <a:spcBef>
          <a:spcPts val="370"/>
        </a:spcBef>
        <a:buClr>
          <a:schemeClr val="accent2"/>
        </a:buClr>
        <a:buSzPct val="85000"/>
        <a:buFont typeface="Wingdings 2"/>
        <a:buChar char=""/>
        <a:defRPr kumimoji="0" sz="2400" kern="1200">
          <a:solidFill>
            <a:schemeClr val="tx1"/>
          </a:solidFill>
          <a:latin typeface="+mn-lt"/>
          <a:ea typeface="+mn-ea"/>
          <a:cs typeface="+mn-cs"/>
        </a:defRPr>
      </a:lvl2pPr>
      <a:lvl3pPr marL="822960" indent="-228600" algn="l" rtl="0" eaLnBrk="1" latinLnBrk="0" hangingPunct="1">
        <a:spcBef>
          <a:spcPts val="370"/>
        </a:spcBef>
        <a:buClr>
          <a:schemeClr val="accent1">
            <a:tint val="60000"/>
          </a:schemeClr>
        </a:buClr>
        <a:buSzPct val="8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ts val="370"/>
        </a:spcBef>
        <a:buClr>
          <a:schemeClr val="accent3"/>
        </a:buClr>
        <a:buSzPct val="80000"/>
        <a:buFont typeface="Wingdings 2"/>
        <a:buChar char=""/>
        <a:defRPr kumimoji="0" sz="2000" kern="1200">
          <a:solidFill>
            <a:schemeClr val="tx1"/>
          </a:solidFill>
          <a:latin typeface="+mn-lt"/>
          <a:ea typeface="+mn-ea"/>
          <a:cs typeface="+mn-cs"/>
        </a:defRPr>
      </a:lvl4pPr>
      <a:lvl5pPr marL="1371600" indent="-228600" algn="l" rtl="0" eaLnBrk="1" latinLnBrk="0" hangingPunct="1">
        <a:spcBef>
          <a:spcPts val="370"/>
        </a:spcBef>
        <a:buClr>
          <a:schemeClr val="accent3"/>
        </a:buClr>
        <a:buFontTx/>
        <a:buChar char="o"/>
        <a:defRPr kumimoji="0" sz="2000" kern="1200">
          <a:solidFill>
            <a:schemeClr val="tx1"/>
          </a:solidFill>
          <a:latin typeface="+mn-lt"/>
          <a:ea typeface="+mn-ea"/>
          <a:cs typeface="+mn-cs"/>
        </a:defRPr>
      </a:lvl5pPr>
      <a:lvl6pPr marL="1645920" indent="-228600" algn="l" rtl="0" eaLnBrk="1" latinLnBrk="0" hangingPunct="1">
        <a:spcBef>
          <a:spcPts val="370"/>
        </a:spcBef>
        <a:buClr>
          <a:schemeClr val="accent3"/>
        </a:buClr>
        <a:buChar char="•"/>
        <a:defRPr kumimoji="0" sz="1800" kern="1200" baseline="0">
          <a:solidFill>
            <a:schemeClr val="tx1"/>
          </a:solidFill>
          <a:latin typeface="+mn-lt"/>
          <a:ea typeface="+mn-ea"/>
          <a:cs typeface="+mn-cs"/>
        </a:defRPr>
      </a:lvl6pPr>
      <a:lvl7pPr marL="1920240" indent="-228600" algn="l" rtl="0" eaLnBrk="1" latinLnBrk="0" hangingPunct="1">
        <a:spcBef>
          <a:spcPts val="370"/>
        </a:spcBef>
        <a:buClr>
          <a:schemeClr val="accent2"/>
        </a:buClr>
        <a:buChar char="•"/>
        <a:defRPr kumimoji="0" sz="1800" kern="1200">
          <a:solidFill>
            <a:schemeClr val="tx1"/>
          </a:solidFill>
          <a:latin typeface="+mn-lt"/>
          <a:ea typeface="+mn-ea"/>
          <a:cs typeface="+mn-cs"/>
        </a:defRPr>
      </a:lvl7pPr>
      <a:lvl8pPr marL="2194560" indent="-228600" algn="l" rtl="0" eaLnBrk="1" latinLnBrk="0" hangingPunct="1">
        <a:spcBef>
          <a:spcPts val="370"/>
        </a:spcBef>
        <a:buClr>
          <a:schemeClr val="accent1">
            <a:tint val="60000"/>
          </a:schemeClr>
        </a:buClr>
        <a:buChar char="•"/>
        <a:defRPr kumimoji="0" sz="1800" kern="1200">
          <a:solidFill>
            <a:schemeClr val="tx1"/>
          </a:solidFill>
          <a:latin typeface="+mn-lt"/>
          <a:ea typeface="+mn-ea"/>
          <a:cs typeface="+mn-cs"/>
        </a:defRPr>
      </a:lvl8pPr>
      <a:lvl9pPr marL="2468880" indent="-228600" algn="l" rtl="0" eaLnBrk="1" latinLnBrk="0" hangingPunct="1">
        <a:spcBef>
          <a:spcPts val="370"/>
        </a:spcBef>
        <a:buClr>
          <a:schemeClr val="accent2">
            <a:tint val="60000"/>
          </a:schemeClr>
        </a:buClr>
        <a:buChar char="•"/>
        <a:defRPr kumimoji="0" sz="1800" kern="120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image" Target="../media/image7.wmf"/><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1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s://www.facebook.com/events/403186863091421/" TargetMode="External"/><Relationship Id="rId2" Type="http://schemas.openxmlformats.org/officeDocument/2006/relationships/hyperlink" Target="https://www.facebook.com/events/375977365830579/" TargetMode="External"/><Relationship Id="rId1" Type="http://schemas.openxmlformats.org/officeDocument/2006/relationships/slideLayout" Target="../slideLayouts/slideLayout2.xml"/><Relationship Id="rId6" Type="http://schemas.openxmlformats.org/officeDocument/2006/relationships/hyperlink" Target="https://www.facebook.com/events/574434225915909/" TargetMode="External"/><Relationship Id="rId5" Type="http://schemas.openxmlformats.org/officeDocument/2006/relationships/hyperlink" Target="https://www.facebook.com/events/475686865830724/" TargetMode="External"/><Relationship Id="rId4" Type="http://schemas.openxmlformats.org/officeDocument/2006/relationships/hyperlink" Target="https://www.facebook.com/events/145073858973289/" TargetMode="External"/></Relationships>
</file>

<file path=ppt/slides/_rels/slide4.xml.rels><?xml version="1.0" encoding="UTF-8" standalone="yes"?>
<Relationships xmlns="http://schemas.openxmlformats.org/package/2006/relationships"><Relationship Id="rId3" Type="http://schemas.openxmlformats.org/officeDocument/2006/relationships/hyperlink" Target="https://www.facebook.com/events/476642995720321/" TargetMode="External"/><Relationship Id="rId2" Type="http://schemas.openxmlformats.org/officeDocument/2006/relationships/hyperlink" Target="https://www.facebook.com/events/485981328112744/" TargetMode="External"/><Relationship Id="rId1" Type="http://schemas.openxmlformats.org/officeDocument/2006/relationships/slideLayout" Target="../slideLayouts/slideLayout2.xml"/><Relationship Id="rId6" Type="http://schemas.openxmlformats.org/officeDocument/2006/relationships/hyperlink" Target="https://www.facebook.com/events/562218720471233/" TargetMode="External"/><Relationship Id="rId5" Type="http://schemas.openxmlformats.org/officeDocument/2006/relationships/hyperlink" Target="https://www.facebook.com/events/483783125006585/" TargetMode="External"/><Relationship Id="rId4" Type="http://schemas.openxmlformats.org/officeDocument/2006/relationships/hyperlink" Target="https://www.facebook.com/events/315288121914121/"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w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w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295400" y="3200400"/>
            <a:ext cx="6400800" cy="2871806"/>
          </a:xfrm>
        </p:spPr>
        <p:txBody>
          <a:bodyPr/>
          <a:lstStyle/>
          <a:p>
            <a:pPr>
              <a:spcBef>
                <a:spcPct val="20000"/>
              </a:spcBef>
              <a:buClr>
                <a:schemeClr val="hlink"/>
              </a:buClr>
            </a:pPr>
            <a:r>
              <a:rPr lang="en-US" dirty="0" err="1" smtClean="0">
                <a:effectLst>
                  <a:outerShdw blurRad="38100" dist="38100" dir="2700000" algn="tl">
                    <a:srgbClr val="000000"/>
                  </a:outerShdw>
                </a:effectLst>
              </a:rPr>
              <a:t>Disampaikan</a:t>
            </a:r>
            <a:r>
              <a:rPr lang="en-US" dirty="0" smtClean="0">
                <a:effectLst>
                  <a:outerShdw blurRad="38100" dist="38100" dir="2700000" algn="tl">
                    <a:srgbClr val="000000"/>
                  </a:outerShdw>
                </a:effectLst>
              </a:rPr>
              <a:t> </a:t>
            </a:r>
            <a:r>
              <a:rPr lang="en-US" dirty="0" err="1" smtClean="0">
                <a:effectLst>
                  <a:outerShdw blurRad="38100" dist="38100" dir="2700000" algn="tl">
                    <a:srgbClr val="000000"/>
                  </a:outerShdw>
                </a:effectLst>
              </a:rPr>
              <a:t>dalam</a:t>
            </a:r>
            <a:r>
              <a:rPr lang="en-US" dirty="0" smtClean="0">
                <a:effectLst>
                  <a:outerShdw blurRad="38100" dist="38100" dir="2700000" algn="tl">
                    <a:srgbClr val="000000"/>
                  </a:outerShdw>
                </a:effectLst>
              </a:rPr>
              <a:t> </a:t>
            </a:r>
            <a:r>
              <a:rPr lang="en-US" dirty="0" err="1" smtClean="0">
                <a:effectLst>
                  <a:outerShdw blurRad="38100" dist="38100" dir="2700000" algn="tl">
                    <a:srgbClr val="000000"/>
                  </a:outerShdw>
                </a:effectLst>
              </a:rPr>
              <a:t>rangka</a:t>
            </a:r>
            <a:r>
              <a:rPr lang="en-US" dirty="0" smtClean="0">
                <a:effectLst>
                  <a:outerShdw blurRad="38100" dist="38100" dir="2700000" algn="tl">
                    <a:srgbClr val="000000"/>
                  </a:outerShdw>
                </a:effectLst>
              </a:rPr>
              <a:t> </a:t>
            </a:r>
            <a:r>
              <a:rPr lang="id-ID" dirty="0" smtClean="0">
                <a:effectLst>
                  <a:outerShdw blurRad="38100" dist="38100" dir="2700000" algn="tl">
                    <a:srgbClr val="000000"/>
                  </a:outerShdw>
                </a:effectLst>
              </a:rPr>
              <a:t>MPLS SMKN 1 GRATI</a:t>
            </a:r>
          </a:p>
          <a:p>
            <a:pPr>
              <a:spcBef>
                <a:spcPct val="20000"/>
              </a:spcBef>
              <a:buClr>
                <a:schemeClr val="hlink"/>
              </a:buClr>
            </a:pPr>
            <a:r>
              <a:rPr lang="id-ID" dirty="0" smtClean="0">
                <a:effectLst>
                  <a:outerShdw blurRad="38100" dist="38100" dir="2700000" algn="tl">
                    <a:srgbClr val="000000"/>
                  </a:outerShdw>
                </a:effectLst>
              </a:rPr>
              <a:t>Oleh :</a:t>
            </a:r>
          </a:p>
          <a:p>
            <a:pPr>
              <a:spcBef>
                <a:spcPct val="20000"/>
              </a:spcBef>
              <a:buClr>
                <a:schemeClr val="hlink"/>
              </a:buClr>
            </a:pPr>
            <a:r>
              <a:rPr lang="id-ID" dirty="0" smtClean="0">
                <a:effectLst>
                  <a:outerShdw blurRad="38100" dist="38100" dir="2700000" algn="tl">
                    <a:srgbClr val="000000"/>
                  </a:outerShdw>
                </a:effectLst>
              </a:rPr>
              <a:t>Pristyanie Ayudia Chrislindani, S.Psi, Psikolog</a:t>
            </a:r>
            <a:endParaRPr lang="en-US" dirty="0">
              <a:effectLst>
                <a:outerShdw blurRad="38100" dist="38100" dir="2700000" algn="tl">
                  <a:srgbClr val="000000"/>
                </a:outerShdw>
              </a:effectLst>
            </a:endParaRPr>
          </a:p>
        </p:txBody>
      </p:sp>
      <p:sp>
        <p:nvSpPr>
          <p:cNvPr id="2" name="Title 1"/>
          <p:cNvSpPr>
            <a:spLocks noGrp="1"/>
          </p:cNvSpPr>
          <p:nvPr>
            <p:ph type="ctrTitle"/>
          </p:nvPr>
        </p:nvSpPr>
        <p:spPr/>
        <p:txBody>
          <a:bodyPr>
            <a:normAutofit fontScale="90000"/>
          </a:bodyPr>
          <a:lstStyle/>
          <a:p>
            <a:r>
              <a:rPr lang="id-ID" dirty="0" smtClean="0"/>
              <a:t>Pengembangan Interaksi Positif Antar Siswa dan Warga Sekolah Lainnya</a:t>
            </a:r>
            <a:endParaRPr lang="id-ID"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80" name="Rectangle 4"/>
          <p:cNvSpPr>
            <a:spLocks noGrp="1" noRot="1" noChangeArrowheads="1"/>
          </p:cNvSpPr>
          <p:nvPr>
            <p:ph type="title"/>
          </p:nvPr>
        </p:nvSpPr>
        <p:spPr>
          <a:xfrm>
            <a:off x="457200" y="0"/>
            <a:ext cx="8385175" cy="1127125"/>
          </a:xfrm>
          <a:noFill/>
          <a:ln/>
        </p:spPr>
        <p:txBody>
          <a:bodyPr/>
          <a:lstStyle/>
          <a:p>
            <a:pPr algn="r"/>
            <a:r>
              <a:rPr lang="en-US" sz="3200" dirty="0"/>
              <a:t>MENGEMBANGKAN KOMUNIKASI YANG EFEKTIF</a:t>
            </a:r>
          </a:p>
        </p:txBody>
      </p:sp>
      <p:sp>
        <p:nvSpPr>
          <p:cNvPr id="6" name="Slide Number Placeholder 5"/>
          <p:cNvSpPr>
            <a:spLocks noGrp="1"/>
          </p:cNvSpPr>
          <p:nvPr>
            <p:ph type="sldNum" sz="quarter" idx="12"/>
          </p:nvPr>
        </p:nvSpPr>
        <p:spPr/>
        <p:txBody>
          <a:bodyPr/>
          <a:lstStyle/>
          <a:p>
            <a:fld id="{098121CF-D3C1-4557-A25D-B82EB09E00EA}" type="slidenum">
              <a:rPr lang="en-US"/>
              <a:pPr/>
              <a:t>10</a:t>
            </a:fld>
            <a:endParaRPr lang="en-US"/>
          </a:p>
        </p:txBody>
      </p:sp>
      <p:sp>
        <p:nvSpPr>
          <p:cNvPr id="75779" name="Rectangle 3"/>
          <p:cNvSpPr>
            <a:spLocks noGrp="1" noRot="1" noChangeArrowheads="1"/>
          </p:cNvSpPr>
          <p:nvPr>
            <p:ph sz="quarter" idx="1"/>
          </p:nvPr>
        </p:nvSpPr>
        <p:spPr>
          <a:xfrm>
            <a:off x="533400" y="1447800"/>
            <a:ext cx="8007350" cy="3962400"/>
          </a:xfrm>
        </p:spPr>
        <p:txBody>
          <a:bodyPr>
            <a:normAutofit fontScale="92500" lnSpcReduction="10000"/>
          </a:bodyPr>
          <a:lstStyle/>
          <a:p>
            <a:pPr>
              <a:lnSpc>
                <a:spcPct val="80000"/>
              </a:lnSpc>
              <a:spcBef>
                <a:spcPct val="0"/>
              </a:spcBef>
              <a:spcAft>
                <a:spcPct val="50000"/>
              </a:spcAft>
            </a:pPr>
            <a:r>
              <a:rPr lang="en-US" sz="2800" b="1" dirty="0">
                <a:solidFill>
                  <a:srgbClr val="FF0000"/>
                </a:solidFill>
              </a:rPr>
              <a:t>TRUST :</a:t>
            </a:r>
            <a:r>
              <a:rPr lang="en-US" sz="1800" dirty="0"/>
              <a:t> </a:t>
            </a:r>
            <a:r>
              <a:rPr lang="en-US" sz="1800" b="1" dirty="0" err="1">
                <a:effectLst/>
              </a:rPr>
              <a:t>Bila</a:t>
            </a:r>
            <a:r>
              <a:rPr lang="en-US" sz="1800" b="1" dirty="0">
                <a:effectLst/>
              </a:rPr>
              <a:t> </a:t>
            </a:r>
            <a:r>
              <a:rPr lang="en-US" sz="1800" b="1" dirty="0" err="1">
                <a:effectLst/>
              </a:rPr>
              <a:t>seseorang</a:t>
            </a:r>
            <a:r>
              <a:rPr lang="en-US" sz="1800" b="1" dirty="0">
                <a:effectLst/>
              </a:rPr>
              <a:t> </a:t>
            </a:r>
            <a:r>
              <a:rPr lang="en-US" sz="1800" b="1" dirty="0" err="1">
                <a:effectLst/>
              </a:rPr>
              <a:t>punya</a:t>
            </a:r>
            <a:r>
              <a:rPr lang="en-US" sz="1800" b="1" dirty="0">
                <a:effectLst/>
              </a:rPr>
              <a:t> </a:t>
            </a:r>
            <a:r>
              <a:rPr lang="en-US" sz="1800" b="1" dirty="0" err="1">
                <a:effectLst/>
              </a:rPr>
              <a:t>perasaan</a:t>
            </a:r>
            <a:r>
              <a:rPr lang="en-US" sz="1800" b="1" dirty="0">
                <a:effectLst/>
              </a:rPr>
              <a:t> </a:t>
            </a:r>
            <a:r>
              <a:rPr lang="en-US" sz="1800" b="1" dirty="0" err="1">
                <a:effectLst/>
              </a:rPr>
              <a:t>bahwa</a:t>
            </a:r>
            <a:r>
              <a:rPr lang="en-US" sz="1800" b="1" dirty="0">
                <a:effectLst/>
              </a:rPr>
              <a:t> </a:t>
            </a:r>
            <a:r>
              <a:rPr lang="en-US" sz="1800" b="1" dirty="0" err="1">
                <a:effectLst/>
              </a:rPr>
              <a:t>dirinya</a:t>
            </a:r>
            <a:r>
              <a:rPr lang="en-US" sz="1800" b="1" dirty="0">
                <a:effectLst/>
              </a:rPr>
              <a:t> </a:t>
            </a:r>
            <a:r>
              <a:rPr lang="en-US" sz="1800" b="1" dirty="0" err="1">
                <a:effectLst/>
              </a:rPr>
              <a:t>tidak</a:t>
            </a:r>
            <a:r>
              <a:rPr lang="en-US" sz="1800" b="1" dirty="0">
                <a:effectLst/>
              </a:rPr>
              <a:t> </a:t>
            </a:r>
            <a:r>
              <a:rPr lang="en-US" sz="1800" b="1" dirty="0" err="1">
                <a:effectLst/>
              </a:rPr>
              <a:t>akan</a:t>
            </a:r>
            <a:r>
              <a:rPr lang="en-US" sz="1800" b="1" dirty="0">
                <a:effectLst/>
              </a:rPr>
              <a:t> </a:t>
            </a:r>
            <a:r>
              <a:rPr lang="en-US" sz="1800" b="1" dirty="0" err="1">
                <a:effectLst/>
              </a:rPr>
              <a:t>dirugikan</a:t>
            </a:r>
            <a:r>
              <a:rPr lang="en-US" sz="1800" b="1" dirty="0">
                <a:effectLst/>
              </a:rPr>
              <a:t>, </a:t>
            </a:r>
            <a:r>
              <a:rPr lang="en-US" sz="1800" b="1" dirty="0" err="1">
                <a:effectLst/>
              </a:rPr>
              <a:t>tidak</a:t>
            </a:r>
            <a:r>
              <a:rPr lang="en-US" sz="1800" b="1" dirty="0">
                <a:effectLst/>
              </a:rPr>
              <a:t> </a:t>
            </a:r>
            <a:r>
              <a:rPr lang="en-US" sz="1800" b="1" dirty="0" err="1">
                <a:effectLst/>
              </a:rPr>
              <a:t>akan</a:t>
            </a:r>
            <a:r>
              <a:rPr lang="en-US" sz="1800" b="1" dirty="0">
                <a:effectLst/>
              </a:rPr>
              <a:t> </a:t>
            </a:r>
            <a:r>
              <a:rPr lang="en-US" sz="1800" b="1" dirty="0" err="1">
                <a:effectLst/>
              </a:rPr>
              <a:t>dikhianati</a:t>
            </a:r>
            <a:r>
              <a:rPr lang="en-US" sz="1800" b="1" dirty="0">
                <a:effectLst/>
              </a:rPr>
              <a:t>, </a:t>
            </a:r>
            <a:r>
              <a:rPr lang="en-US" sz="1800" b="1" dirty="0" err="1">
                <a:effectLst/>
              </a:rPr>
              <a:t>maka</a:t>
            </a:r>
            <a:r>
              <a:rPr lang="en-US" sz="1800" b="1" dirty="0">
                <a:effectLst/>
              </a:rPr>
              <a:t> </a:t>
            </a:r>
            <a:r>
              <a:rPr lang="en-US" sz="1800" b="1" dirty="0" err="1">
                <a:effectLst/>
              </a:rPr>
              <a:t>orang</a:t>
            </a:r>
            <a:r>
              <a:rPr lang="en-US" sz="1800" b="1" dirty="0">
                <a:effectLst/>
              </a:rPr>
              <a:t> </a:t>
            </a:r>
            <a:r>
              <a:rPr lang="en-US" sz="1800" b="1" dirty="0" err="1">
                <a:effectLst/>
              </a:rPr>
              <a:t>itu</a:t>
            </a:r>
            <a:r>
              <a:rPr lang="en-US" sz="1800" b="1" dirty="0">
                <a:effectLst/>
              </a:rPr>
              <a:t> </a:t>
            </a:r>
            <a:r>
              <a:rPr lang="en-US" sz="1800" b="1" dirty="0" err="1">
                <a:effectLst/>
              </a:rPr>
              <a:t>pasti</a:t>
            </a:r>
            <a:r>
              <a:rPr lang="en-US" sz="1800" b="1" dirty="0">
                <a:effectLst/>
              </a:rPr>
              <a:t> </a:t>
            </a:r>
            <a:r>
              <a:rPr lang="en-US" sz="1800" b="1" dirty="0" err="1">
                <a:effectLst/>
              </a:rPr>
              <a:t>akan</a:t>
            </a:r>
            <a:r>
              <a:rPr lang="en-US" sz="1800" b="1" dirty="0">
                <a:effectLst/>
              </a:rPr>
              <a:t> </a:t>
            </a:r>
            <a:r>
              <a:rPr lang="en-US" sz="1800" b="1" dirty="0" err="1">
                <a:effectLst/>
              </a:rPr>
              <a:t>lebih</a:t>
            </a:r>
            <a:r>
              <a:rPr lang="en-US" sz="1800" b="1" dirty="0">
                <a:effectLst/>
              </a:rPr>
              <a:t> </a:t>
            </a:r>
            <a:r>
              <a:rPr lang="en-US" sz="1800" b="1" dirty="0" err="1">
                <a:effectLst/>
              </a:rPr>
              <a:t>mudah</a:t>
            </a:r>
            <a:r>
              <a:rPr lang="en-US" sz="1800" b="1" dirty="0">
                <a:effectLst/>
              </a:rPr>
              <a:t> </a:t>
            </a:r>
            <a:r>
              <a:rPr lang="en-US" sz="1800" b="1" dirty="0" err="1">
                <a:effectLst/>
              </a:rPr>
              <a:t>membuka</a:t>
            </a:r>
            <a:r>
              <a:rPr lang="en-US" sz="1800" b="1" dirty="0">
                <a:effectLst/>
              </a:rPr>
              <a:t> </a:t>
            </a:r>
            <a:r>
              <a:rPr lang="en-US" sz="1800" b="1" dirty="0" err="1">
                <a:effectLst/>
              </a:rPr>
              <a:t>dirinya</a:t>
            </a:r>
            <a:r>
              <a:rPr lang="en-US" sz="1800" b="1" dirty="0">
                <a:effectLst/>
              </a:rPr>
              <a:t>. </a:t>
            </a:r>
            <a:r>
              <a:rPr lang="en-US" sz="1800" b="1" dirty="0" err="1">
                <a:effectLst/>
              </a:rPr>
              <a:t>Bila</a:t>
            </a:r>
            <a:r>
              <a:rPr lang="en-US" sz="1800" b="1" dirty="0">
                <a:effectLst/>
              </a:rPr>
              <a:t> </a:t>
            </a:r>
            <a:r>
              <a:rPr lang="en-US" sz="1800" b="1" dirty="0" err="1">
                <a:effectLst/>
              </a:rPr>
              <a:t>maksud</a:t>
            </a:r>
            <a:r>
              <a:rPr lang="en-US" sz="1800" b="1" dirty="0">
                <a:effectLst/>
              </a:rPr>
              <a:t> </a:t>
            </a:r>
            <a:r>
              <a:rPr lang="en-US" sz="1800" b="1" dirty="0" err="1">
                <a:effectLst/>
              </a:rPr>
              <a:t>dan</a:t>
            </a:r>
            <a:r>
              <a:rPr lang="en-US" sz="1800" b="1" dirty="0">
                <a:effectLst/>
              </a:rPr>
              <a:t> </a:t>
            </a:r>
            <a:r>
              <a:rPr lang="en-US" sz="1800" b="1" dirty="0" err="1">
                <a:effectLst/>
              </a:rPr>
              <a:t>tujuan</a:t>
            </a:r>
            <a:r>
              <a:rPr lang="en-US" sz="1800" b="1" dirty="0">
                <a:effectLst/>
              </a:rPr>
              <a:t> </a:t>
            </a:r>
            <a:r>
              <a:rPr lang="en-US" sz="1800" b="1" dirty="0" err="1">
                <a:effectLst/>
              </a:rPr>
              <a:t>sudah</a:t>
            </a:r>
            <a:r>
              <a:rPr lang="en-US" sz="1800" b="1" dirty="0">
                <a:effectLst/>
              </a:rPr>
              <a:t> </a:t>
            </a:r>
            <a:r>
              <a:rPr lang="en-US" sz="1800" b="1" dirty="0" err="1">
                <a:effectLst/>
              </a:rPr>
              <a:t>jelas</a:t>
            </a:r>
            <a:r>
              <a:rPr lang="en-US" sz="1800" b="1" dirty="0">
                <a:effectLst/>
              </a:rPr>
              <a:t>, </a:t>
            </a:r>
            <a:r>
              <a:rPr lang="en-US" sz="1800" b="1" dirty="0" err="1">
                <a:effectLst/>
              </a:rPr>
              <a:t>harapan</a:t>
            </a:r>
            <a:r>
              <a:rPr lang="en-US" sz="1800" b="1" dirty="0">
                <a:effectLst/>
              </a:rPr>
              <a:t> </a:t>
            </a:r>
            <a:r>
              <a:rPr lang="en-US" sz="1800" b="1" dirty="0" err="1">
                <a:effectLst/>
              </a:rPr>
              <a:t>sudah</a:t>
            </a:r>
            <a:r>
              <a:rPr lang="en-US" sz="1800" b="1" dirty="0">
                <a:effectLst/>
              </a:rPr>
              <a:t> </a:t>
            </a:r>
            <a:r>
              <a:rPr lang="en-US" sz="1800" b="1" dirty="0" err="1">
                <a:effectLst/>
              </a:rPr>
              <a:t>dinyatakan</a:t>
            </a:r>
            <a:r>
              <a:rPr lang="en-US" sz="1800" b="1" dirty="0">
                <a:effectLst/>
              </a:rPr>
              <a:t>, </a:t>
            </a:r>
            <a:r>
              <a:rPr lang="en-US" sz="1800" b="1" dirty="0" err="1">
                <a:effectLst/>
              </a:rPr>
              <a:t>maka</a:t>
            </a:r>
            <a:r>
              <a:rPr lang="en-US" sz="1800" b="1" dirty="0">
                <a:effectLst/>
              </a:rPr>
              <a:t> </a:t>
            </a:r>
            <a:r>
              <a:rPr lang="en-US" sz="1800" b="1" dirty="0" err="1">
                <a:effectLst/>
              </a:rPr>
              <a:t>sikap</a:t>
            </a:r>
            <a:r>
              <a:rPr lang="en-US" sz="1800" b="1" dirty="0">
                <a:effectLst/>
              </a:rPr>
              <a:t> </a:t>
            </a:r>
            <a:r>
              <a:rPr lang="en-US" sz="1800" b="1" dirty="0" err="1">
                <a:effectLst/>
              </a:rPr>
              <a:t>percaya</a:t>
            </a:r>
            <a:r>
              <a:rPr lang="en-US" sz="1800" b="1" dirty="0">
                <a:effectLst/>
              </a:rPr>
              <a:t> </a:t>
            </a:r>
            <a:r>
              <a:rPr lang="en-US" sz="1800" b="1" dirty="0" err="1">
                <a:effectLst/>
              </a:rPr>
              <a:t>akan</a:t>
            </a:r>
            <a:r>
              <a:rPr lang="en-US" sz="1800" b="1" dirty="0">
                <a:effectLst/>
              </a:rPr>
              <a:t> </a:t>
            </a:r>
            <a:r>
              <a:rPr lang="en-US" sz="1800" b="1" dirty="0" err="1">
                <a:effectLst/>
              </a:rPr>
              <a:t>tumbuh</a:t>
            </a:r>
            <a:r>
              <a:rPr lang="en-US" sz="1800" b="1" dirty="0">
                <a:effectLst/>
              </a:rPr>
              <a:t>. </a:t>
            </a:r>
          </a:p>
          <a:p>
            <a:pPr>
              <a:lnSpc>
                <a:spcPct val="80000"/>
              </a:lnSpc>
              <a:spcBef>
                <a:spcPct val="0"/>
              </a:spcBef>
              <a:spcAft>
                <a:spcPct val="50000"/>
              </a:spcAft>
            </a:pPr>
            <a:r>
              <a:rPr lang="en-US" sz="2800" b="1" dirty="0">
                <a:solidFill>
                  <a:srgbClr val="FF0000"/>
                </a:solidFill>
              </a:rPr>
              <a:t>KETERBUKAAN DAN KEJUJURAN</a:t>
            </a:r>
            <a:r>
              <a:rPr lang="en-US" sz="1800" dirty="0"/>
              <a:t> : </a:t>
            </a:r>
            <a:r>
              <a:rPr lang="en-US" sz="1800" b="1" dirty="0" err="1">
                <a:effectLst/>
              </a:rPr>
              <a:t>tidak</a:t>
            </a:r>
            <a:r>
              <a:rPr lang="en-US" sz="1800" b="1" dirty="0">
                <a:effectLst/>
              </a:rPr>
              <a:t> </a:t>
            </a:r>
            <a:r>
              <a:rPr lang="en-US" sz="1800" b="1" dirty="0" err="1">
                <a:effectLst/>
              </a:rPr>
              <a:t>menyembunyikan</a:t>
            </a:r>
            <a:r>
              <a:rPr lang="en-US" sz="1800" b="1" dirty="0">
                <a:effectLst/>
              </a:rPr>
              <a:t> motif yang </a:t>
            </a:r>
            <a:r>
              <a:rPr lang="en-US" sz="1800" b="1" dirty="0" err="1">
                <a:effectLst/>
              </a:rPr>
              <a:t>terpendam</a:t>
            </a:r>
            <a:r>
              <a:rPr lang="en-US" sz="1800" b="1" dirty="0">
                <a:effectLst/>
              </a:rPr>
              <a:t> </a:t>
            </a:r>
          </a:p>
          <a:p>
            <a:pPr>
              <a:lnSpc>
                <a:spcPct val="80000"/>
              </a:lnSpc>
              <a:spcBef>
                <a:spcPct val="0"/>
              </a:spcBef>
              <a:spcAft>
                <a:spcPct val="50000"/>
              </a:spcAft>
            </a:pPr>
            <a:r>
              <a:rPr lang="en-US" sz="2800" b="1" dirty="0">
                <a:solidFill>
                  <a:srgbClr val="FF0000"/>
                </a:solidFill>
              </a:rPr>
              <a:t>EMPATI :</a:t>
            </a:r>
            <a:r>
              <a:rPr lang="en-US" sz="2000" b="1" dirty="0"/>
              <a:t> </a:t>
            </a:r>
            <a:r>
              <a:rPr lang="en-US" sz="1800" b="1" dirty="0" err="1">
                <a:effectLst/>
              </a:rPr>
              <a:t>menganggap</a:t>
            </a:r>
            <a:r>
              <a:rPr lang="en-US" sz="1800" b="1" dirty="0">
                <a:effectLst/>
              </a:rPr>
              <a:t> </a:t>
            </a:r>
            <a:r>
              <a:rPr lang="en-US" sz="1800" b="1" dirty="0" err="1">
                <a:effectLst/>
              </a:rPr>
              <a:t>orang</a:t>
            </a:r>
            <a:r>
              <a:rPr lang="en-US" sz="1800" b="1" dirty="0">
                <a:effectLst/>
              </a:rPr>
              <a:t> lain </a:t>
            </a:r>
            <a:r>
              <a:rPr lang="en-US" sz="1800" b="1" dirty="0" err="1">
                <a:effectLst/>
              </a:rPr>
              <a:t>sebagai</a:t>
            </a:r>
            <a:r>
              <a:rPr lang="en-US" sz="1800" b="1" dirty="0">
                <a:effectLst/>
              </a:rPr>
              <a:t> persona</a:t>
            </a:r>
            <a:r>
              <a:rPr lang="en-US" sz="1800" dirty="0"/>
              <a:t> </a:t>
            </a:r>
            <a:endParaRPr lang="en-US" sz="2000" b="1" dirty="0"/>
          </a:p>
          <a:p>
            <a:pPr>
              <a:lnSpc>
                <a:spcPct val="80000"/>
              </a:lnSpc>
              <a:spcBef>
                <a:spcPct val="0"/>
              </a:spcBef>
              <a:spcAft>
                <a:spcPct val="50000"/>
              </a:spcAft>
            </a:pPr>
            <a:r>
              <a:rPr lang="en-US" sz="2800" b="1" dirty="0">
                <a:solidFill>
                  <a:srgbClr val="FF0000"/>
                </a:solidFill>
              </a:rPr>
              <a:t>KESAMAAN :</a:t>
            </a:r>
            <a:r>
              <a:rPr lang="en-US" sz="2000" b="1" dirty="0"/>
              <a:t> </a:t>
            </a:r>
            <a:r>
              <a:rPr lang="en-US" sz="1800" b="1" dirty="0" err="1">
                <a:effectLst/>
              </a:rPr>
              <a:t>tidak</a:t>
            </a:r>
            <a:r>
              <a:rPr lang="en-US" sz="1800" b="1" dirty="0">
                <a:effectLst/>
              </a:rPr>
              <a:t> </a:t>
            </a:r>
            <a:r>
              <a:rPr lang="en-US" sz="1800" b="1" dirty="0" err="1">
                <a:effectLst/>
              </a:rPr>
              <a:t>mempertegas</a:t>
            </a:r>
            <a:r>
              <a:rPr lang="en-US" sz="1800" b="1" dirty="0">
                <a:effectLst/>
              </a:rPr>
              <a:t> </a:t>
            </a:r>
            <a:r>
              <a:rPr lang="en-US" sz="1800" b="1" dirty="0" err="1">
                <a:effectLst/>
              </a:rPr>
              <a:t>perbedaan</a:t>
            </a:r>
            <a:r>
              <a:rPr lang="en-US" sz="1800" b="1" dirty="0">
                <a:effectLst/>
              </a:rPr>
              <a:t>. </a:t>
            </a:r>
            <a:r>
              <a:rPr lang="en-US" sz="1800" b="1" dirty="0" err="1">
                <a:effectLst/>
              </a:rPr>
              <a:t>Komunikasi</a:t>
            </a:r>
            <a:r>
              <a:rPr lang="en-US" sz="1800" b="1" dirty="0">
                <a:effectLst/>
              </a:rPr>
              <a:t> </a:t>
            </a:r>
            <a:r>
              <a:rPr lang="en-US" sz="1800" b="1" dirty="0" err="1">
                <a:effectLst/>
              </a:rPr>
              <a:t>tidak</a:t>
            </a:r>
            <a:r>
              <a:rPr lang="en-US" sz="1800" b="1" dirty="0">
                <a:effectLst/>
              </a:rPr>
              <a:t> </a:t>
            </a:r>
            <a:r>
              <a:rPr lang="en-US" sz="1800" b="1" dirty="0" err="1">
                <a:effectLst/>
              </a:rPr>
              <a:t>melihat</a:t>
            </a:r>
            <a:r>
              <a:rPr lang="en-US" sz="1800" b="1" dirty="0">
                <a:effectLst/>
              </a:rPr>
              <a:t> </a:t>
            </a:r>
            <a:r>
              <a:rPr lang="en-US" sz="1800" b="1" dirty="0" err="1">
                <a:effectLst/>
              </a:rPr>
              <a:t>perbedaan</a:t>
            </a:r>
            <a:r>
              <a:rPr lang="en-US" sz="1800" b="1" dirty="0">
                <a:effectLst/>
              </a:rPr>
              <a:t> </a:t>
            </a:r>
            <a:r>
              <a:rPr lang="en-US" sz="1800" b="1" dirty="0" err="1">
                <a:effectLst/>
              </a:rPr>
              <a:t>walaupun</a:t>
            </a:r>
            <a:r>
              <a:rPr lang="en-US" sz="1800" b="1" dirty="0">
                <a:effectLst/>
              </a:rPr>
              <a:t> status </a:t>
            </a:r>
            <a:r>
              <a:rPr lang="en-US" sz="1800" b="1" dirty="0" err="1">
                <a:effectLst/>
              </a:rPr>
              <a:t>berbeda</a:t>
            </a:r>
            <a:r>
              <a:rPr lang="en-US" sz="1800" b="1" dirty="0">
                <a:effectLst/>
              </a:rPr>
              <a:t>. </a:t>
            </a:r>
            <a:r>
              <a:rPr lang="en-US" sz="1800" b="1" dirty="0" err="1">
                <a:effectLst/>
              </a:rPr>
              <a:t>Penghargaan</a:t>
            </a:r>
            <a:r>
              <a:rPr lang="en-US" sz="1800" b="1" dirty="0">
                <a:effectLst/>
              </a:rPr>
              <a:t> </a:t>
            </a:r>
            <a:r>
              <a:rPr lang="en-US" sz="1800" b="1" dirty="0" err="1">
                <a:effectLst/>
              </a:rPr>
              <a:t>dan</a:t>
            </a:r>
            <a:r>
              <a:rPr lang="en-US" sz="1800" b="1" dirty="0">
                <a:effectLst/>
              </a:rPr>
              <a:t> rasa </a:t>
            </a:r>
            <a:r>
              <a:rPr lang="en-US" sz="1800" b="1" dirty="0" err="1">
                <a:effectLst/>
              </a:rPr>
              <a:t>hormat</a:t>
            </a:r>
            <a:r>
              <a:rPr lang="en-US" sz="1800" b="1" dirty="0">
                <a:effectLst/>
              </a:rPr>
              <a:t> </a:t>
            </a:r>
            <a:r>
              <a:rPr lang="en-US" sz="1800" b="1" dirty="0" err="1">
                <a:effectLst/>
              </a:rPr>
              <a:t>terhadap</a:t>
            </a:r>
            <a:r>
              <a:rPr lang="en-US" sz="1800" b="1" dirty="0">
                <a:effectLst/>
              </a:rPr>
              <a:t> </a:t>
            </a:r>
            <a:r>
              <a:rPr lang="en-US" sz="1800" b="1" dirty="0" err="1">
                <a:effectLst/>
              </a:rPr>
              <a:t>perbedaan</a:t>
            </a:r>
            <a:r>
              <a:rPr lang="en-US" sz="1800" b="1" dirty="0">
                <a:effectLst/>
              </a:rPr>
              <a:t> </a:t>
            </a:r>
            <a:r>
              <a:rPr lang="en-US" sz="1800" b="1" dirty="0" err="1">
                <a:effectLst/>
              </a:rPr>
              <a:t>pandangan</a:t>
            </a:r>
            <a:r>
              <a:rPr lang="en-US" sz="1800" b="1" dirty="0">
                <a:effectLst/>
              </a:rPr>
              <a:t> </a:t>
            </a:r>
            <a:r>
              <a:rPr lang="en-US" sz="1800" b="1" dirty="0" err="1">
                <a:effectLst/>
              </a:rPr>
              <a:t>dan</a:t>
            </a:r>
            <a:r>
              <a:rPr lang="en-US" sz="1800" b="1" dirty="0">
                <a:effectLst/>
              </a:rPr>
              <a:t> </a:t>
            </a:r>
            <a:r>
              <a:rPr lang="en-US" sz="1800" b="1" dirty="0" err="1">
                <a:effectLst/>
              </a:rPr>
              <a:t>keyakinan</a:t>
            </a:r>
            <a:r>
              <a:rPr lang="en-US" sz="1800" dirty="0">
                <a:effectLst/>
              </a:rPr>
              <a:t>. </a:t>
            </a:r>
            <a:endParaRPr lang="en-US" sz="2000" dirty="0">
              <a:effectLst/>
            </a:endParaRPr>
          </a:p>
          <a:p>
            <a:pPr>
              <a:lnSpc>
                <a:spcPct val="80000"/>
              </a:lnSpc>
              <a:spcBef>
                <a:spcPct val="0"/>
              </a:spcBef>
              <a:spcAft>
                <a:spcPct val="50000"/>
              </a:spcAft>
            </a:pPr>
            <a:r>
              <a:rPr lang="en-US" sz="2800" b="1" dirty="0">
                <a:solidFill>
                  <a:srgbClr val="FF0000"/>
                </a:solidFill>
              </a:rPr>
              <a:t>SUPORTIF / respect :</a:t>
            </a:r>
            <a:r>
              <a:rPr lang="en-US" sz="1800" dirty="0"/>
              <a:t> </a:t>
            </a:r>
            <a:r>
              <a:rPr lang="en-US" sz="1800" b="1" dirty="0" err="1">
                <a:effectLst/>
              </a:rPr>
              <a:t>penyampaian</a:t>
            </a:r>
            <a:r>
              <a:rPr lang="en-US" sz="1800" b="1" dirty="0">
                <a:effectLst/>
              </a:rPr>
              <a:t> </a:t>
            </a:r>
            <a:r>
              <a:rPr lang="en-US" sz="1800" b="1" dirty="0" err="1">
                <a:effectLst/>
              </a:rPr>
              <a:t>pesan</a:t>
            </a:r>
            <a:r>
              <a:rPr lang="en-US" sz="1800" b="1" dirty="0">
                <a:effectLst/>
              </a:rPr>
              <a:t>, </a:t>
            </a:r>
            <a:r>
              <a:rPr lang="en-US" sz="1800" b="1" dirty="0" err="1">
                <a:effectLst/>
              </a:rPr>
              <a:t>perasaan</a:t>
            </a:r>
            <a:r>
              <a:rPr lang="en-US" sz="1800" b="1" dirty="0">
                <a:effectLst/>
              </a:rPr>
              <a:t> </a:t>
            </a:r>
            <a:r>
              <a:rPr lang="en-US" sz="1800" b="1" dirty="0" err="1">
                <a:effectLst/>
              </a:rPr>
              <a:t>dan</a:t>
            </a:r>
            <a:r>
              <a:rPr lang="en-US" sz="1800" b="1" dirty="0">
                <a:effectLst/>
              </a:rPr>
              <a:t> </a:t>
            </a:r>
            <a:r>
              <a:rPr lang="en-US" sz="1800" b="1" dirty="0" err="1">
                <a:effectLst/>
              </a:rPr>
              <a:t>persepsi</a:t>
            </a:r>
            <a:r>
              <a:rPr lang="en-US" sz="1800" b="1" dirty="0">
                <a:effectLst/>
              </a:rPr>
              <a:t> </a:t>
            </a:r>
            <a:r>
              <a:rPr lang="en-US" sz="1800" b="1" dirty="0" err="1">
                <a:effectLst/>
              </a:rPr>
              <a:t>tanpa</a:t>
            </a:r>
            <a:r>
              <a:rPr lang="en-US" sz="1800" b="1" dirty="0">
                <a:effectLst/>
              </a:rPr>
              <a:t> </a:t>
            </a:r>
            <a:r>
              <a:rPr lang="en-US" sz="1800" b="1" dirty="0" err="1">
                <a:effectLst/>
              </a:rPr>
              <a:t>menilai</a:t>
            </a:r>
            <a:r>
              <a:rPr lang="en-US" sz="1800" b="1" dirty="0">
                <a:effectLst/>
              </a:rPr>
              <a:t> </a:t>
            </a:r>
            <a:r>
              <a:rPr lang="en-US" sz="1800" b="1" dirty="0" err="1">
                <a:effectLst/>
              </a:rPr>
              <a:t>atau</a:t>
            </a:r>
            <a:r>
              <a:rPr lang="en-US" sz="1800" b="1" dirty="0">
                <a:effectLst/>
              </a:rPr>
              <a:t> </a:t>
            </a:r>
            <a:r>
              <a:rPr lang="en-US" sz="1800" b="1" dirty="0" err="1">
                <a:effectLst/>
              </a:rPr>
              <a:t>mengecam</a:t>
            </a:r>
            <a:r>
              <a:rPr lang="en-US" sz="1800" b="1" dirty="0">
                <a:effectLst/>
              </a:rPr>
              <a:t> </a:t>
            </a:r>
            <a:r>
              <a:rPr lang="en-US" sz="1800" b="1" dirty="0" err="1">
                <a:effectLst/>
              </a:rPr>
              <a:t>kelemahan</a:t>
            </a:r>
            <a:r>
              <a:rPr lang="en-US" sz="1800" b="1" dirty="0">
                <a:effectLst/>
              </a:rPr>
              <a:t> </a:t>
            </a:r>
            <a:r>
              <a:rPr lang="en-US" sz="1800" b="1" dirty="0" err="1">
                <a:effectLst/>
              </a:rPr>
              <a:t>dan</a:t>
            </a:r>
            <a:r>
              <a:rPr lang="en-US" sz="1800" b="1" dirty="0">
                <a:effectLst/>
              </a:rPr>
              <a:t> </a:t>
            </a:r>
            <a:r>
              <a:rPr lang="en-US" sz="1800" b="1" dirty="0" err="1">
                <a:effectLst/>
              </a:rPr>
              <a:t>kekurangannya</a:t>
            </a:r>
            <a:r>
              <a:rPr lang="en-US" sz="1800" b="1" dirty="0">
                <a:effectLst/>
              </a:rPr>
              <a:t> </a:t>
            </a:r>
          </a:p>
          <a:p>
            <a:pPr>
              <a:lnSpc>
                <a:spcPct val="80000"/>
              </a:lnSpc>
              <a:spcBef>
                <a:spcPct val="0"/>
              </a:spcBef>
              <a:spcAft>
                <a:spcPct val="50000"/>
              </a:spcAft>
            </a:pPr>
            <a:r>
              <a:rPr lang="en-US" sz="2800" dirty="0">
                <a:solidFill>
                  <a:srgbClr val="FF0000"/>
                </a:solidFill>
              </a:rPr>
              <a:t>PROFESIONAL :</a:t>
            </a:r>
            <a:r>
              <a:rPr lang="en-US" dirty="0"/>
              <a:t> </a:t>
            </a:r>
            <a:r>
              <a:rPr lang="en-US" sz="1800" b="1" dirty="0" err="1">
                <a:effectLst/>
              </a:rPr>
              <a:t>kesediaan</a:t>
            </a:r>
            <a:r>
              <a:rPr lang="en-US" sz="1800" b="1" dirty="0">
                <a:effectLst/>
              </a:rPr>
              <a:t> </a:t>
            </a:r>
            <a:r>
              <a:rPr lang="en-US" sz="1800" b="1" dirty="0" err="1">
                <a:effectLst/>
              </a:rPr>
              <a:t>untuk</a:t>
            </a:r>
            <a:r>
              <a:rPr lang="en-US" sz="1800" b="1" dirty="0">
                <a:effectLst/>
              </a:rPr>
              <a:t> </a:t>
            </a:r>
            <a:r>
              <a:rPr lang="en-US" sz="1800" b="1" dirty="0" err="1">
                <a:effectLst/>
              </a:rPr>
              <a:t>meninjau</a:t>
            </a:r>
            <a:r>
              <a:rPr lang="en-US" sz="1800" b="1" dirty="0">
                <a:effectLst/>
              </a:rPr>
              <a:t> </a:t>
            </a:r>
            <a:r>
              <a:rPr lang="en-US" sz="1800" b="1" dirty="0" err="1">
                <a:effectLst/>
              </a:rPr>
              <a:t>kembali</a:t>
            </a:r>
            <a:r>
              <a:rPr lang="en-US" sz="1800" b="1" dirty="0">
                <a:effectLst/>
              </a:rPr>
              <a:t> </a:t>
            </a:r>
            <a:r>
              <a:rPr lang="en-US" sz="1800" b="1" dirty="0" err="1">
                <a:effectLst/>
              </a:rPr>
              <a:t>pendapat</a:t>
            </a:r>
            <a:r>
              <a:rPr lang="en-US" sz="1800" b="1" dirty="0">
                <a:effectLst/>
              </a:rPr>
              <a:t> </a:t>
            </a:r>
            <a:r>
              <a:rPr lang="en-US" sz="1800" b="1" dirty="0" err="1">
                <a:effectLst/>
              </a:rPr>
              <a:t>sendiri</a:t>
            </a:r>
            <a:r>
              <a:rPr lang="en-US" sz="1800" b="1" dirty="0">
                <a:effectLst/>
              </a:rPr>
              <a:t> </a:t>
            </a:r>
            <a:endParaRPr lang="en-US" b="1" dirty="0">
              <a:effectLst/>
            </a:endParaRPr>
          </a:p>
          <a:p>
            <a:pPr>
              <a:lnSpc>
                <a:spcPct val="80000"/>
              </a:lnSpc>
              <a:spcBef>
                <a:spcPct val="0"/>
              </a:spcBef>
              <a:spcAft>
                <a:spcPct val="50000"/>
              </a:spcAft>
            </a:pPr>
            <a:endParaRPr lang="en-US" b="1" dirty="0">
              <a:effectLst/>
            </a:endParaRPr>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2FA35483-EC70-458C-9C91-48C6DDA6A5D4}" type="slidenum">
              <a:rPr lang="en-US" smtClean="0"/>
              <a:pPr/>
              <a:t>11</a:t>
            </a:fld>
            <a:endParaRPr lang="en-US" dirty="0"/>
          </a:p>
        </p:txBody>
      </p:sp>
      <p:sp>
        <p:nvSpPr>
          <p:cNvPr id="74755" name="Rectangle 3"/>
          <p:cNvSpPr>
            <a:spLocks noGrp="1" noRot="1" noChangeArrowheads="1"/>
          </p:cNvSpPr>
          <p:nvPr>
            <p:ph type="body" idx="1"/>
          </p:nvPr>
        </p:nvSpPr>
        <p:spPr>
          <a:xfrm>
            <a:off x="457200" y="1905000"/>
            <a:ext cx="8007350" cy="4191000"/>
          </a:xfrm>
        </p:spPr>
        <p:txBody>
          <a:bodyPr/>
          <a:lstStyle/>
          <a:p>
            <a:pPr marL="609600" indent="-609600">
              <a:buFont typeface="Wingdings" pitchFamily="2" charset="2"/>
              <a:buAutoNum type="arabicPeriod"/>
            </a:pPr>
            <a:r>
              <a:rPr lang="en-US" sz="2800" dirty="0"/>
              <a:t>KOMUNIKASI LANGSUNG (TATAP MUKA – WAWANCARA – RAPAT </a:t>
            </a:r>
            <a:r>
              <a:rPr lang="en-US" sz="2800" dirty="0" err="1"/>
              <a:t>dll</a:t>
            </a:r>
            <a:r>
              <a:rPr lang="en-US" sz="2800" dirty="0"/>
              <a:t>.)</a:t>
            </a:r>
          </a:p>
          <a:p>
            <a:pPr marL="609600" indent="-609600">
              <a:buFont typeface="Wingdings" pitchFamily="2" charset="2"/>
              <a:buAutoNum type="arabicPeriod"/>
            </a:pPr>
            <a:r>
              <a:rPr lang="en-US" sz="2800" dirty="0"/>
              <a:t>KOMUNIKASI SURAT RESMI / TAK RESMI</a:t>
            </a:r>
          </a:p>
          <a:p>
            <a:pPr marL="609600" indent="-609600">
              <a:buFont typeface="Wingdings" pitchFamily="2" charset="2"/>
              <a:buAutoNum type="arabicPeriod"/>
            </a:pPr>
            <a:r>
              <a:rPr lang="en-US" sz="2800" dirty="0"/>
              <a:t>KOMUNIKASI MEDIA TELEVISI &amp; TELEPON</a:t>
            </a:r>
          </a:p>
          <a:p>
            <a:pPr marL="609600" indent="-609600">
              <a:buFont typeface="Wingdings" pitchFamily="2" charset="2"/>
              <a:buAutoNum type="arabicPeriod"/>
            </a:pPr>
            <a:r>
              <a:rPr lang="en-US" sz="2800" dirty="0"/>
              <a:t>KOMUNIKASI MEDIA INTERNET</a:t>
            </a:r>
          </a:p>
          <a:p>
            <a:pPr marL="609600" indent="-609600">
              <a:buFont typeface="Wingdings" pitchFamily="2" charset="2"/>
              <a:buAutoNum type="arabicPeriod"/>
            </a:pPr>
            <a:r>
              <a:rPr lang="en-US" sz="2800" dirty="0" smtClean="0"/>
              <a:t>KOMUNIKASI </a:t>
            </a:r>
            <a:r>
              <a:rPr lang="en-US" sz="2800" dirty="0"/>
              <a:t>NON VERBAL (</a:t>
            </a:r>
            <a:r>
              <a:rPr lang="en-US" sz="2800" dirty="0" err="1"/>
              <a:t>penampilan-pakaian</a:t>
            </a:r>
            <a:r>
              <a:rPr lang="en-US" sz="2800" dirty="0"/>
              <a:t> </a:t>
            </a:r>
            <a:r>
              <a:rPr lang="en-US" sz="2800" dirty="0" err="1"/>
              <a:t>dll</a:t>
            </a:r>
            <a:r>
              <a:rPr lang="en-US" sz="2800" dirty="0"/>
              <a:t>.)</a:t>
            </a:r>
          </a:p>
          <a:p>
            <a:pPr marL="609600" indent="-609600">
              <a:buNone/>
            </a:pPr>
            <a:endParaRPr lang="en-US" sz="2800" dirty="0"/>
          </a:p>
        </p:txBody>
      </p:sp>
      <p:sp>
        <p:nvSpPr>
          <p:cNvPr id="74756" name="Rectangle 4"/>
          <p:cNvSpPr>
            <a:spLocks noGrp="1" noRot="1" noChangeArrowheads="1"/>
          </p:cNvSpPr>
          <p:nvPr>
            <p:ph type="title"/>
          </p:nvPr>
        </p:nvSpPr>
        <p:spPr>
          <a:noFill/>
          <a:ln/>
        </p:spPr>
        <p:txBody>
          <a:bodyPr>
            <a:normAutofit fontScale="90000"/>
          </a:bodyPr>
          <a:lstStyle/>
          <a:p>
            <a:r>
              <a:rPr lang="en-US"/>
              <a:t>GAYA KOMUNIKASI BERGANTUNG WAHANA</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8600" y="609600"/>
            <a:ext cx="8686800" cy="1828800"/>
          </a:xfrm>
        </p:spPr>
        <p:txBody>
          <a:bodyPr/>
          <a:lstStyle/>
          <a:p>
            <a:r>
              <a:rPr lang="en-US" dirty="0" err="1" smtClean="0"/>
              <a:t>Bagaimana</a:t>
            </a:r>
            <a:r>
              <a:rPr lang="en-US" dirty="0" smtClean="0"/>
              <a:t> </a:t>
            </a:r>
            <a:r>
              <a:rPr lang="en-US" dirty="0" err="1" smtClean="0"/>
              <a:t>komunikasi</a:t>
            </a:r>
            <a:r>
              <a:rPr lang="en-US" dirty="0" smtClean="0"/>
              <a:t> </a:t>
            </a:r>
            <a:r>
              <a:rPr lang="en-US" dirty="0" err="1" smtClean="0"/>
              <a:t>berlangsung</a:t>
            </a:r>
            <a:endParaRPr lang="en-US" dirty="0"/>
          </a:p>
        </p:txBody>
      </p:sp>
      <p:sp>
        <p:nvSpPr>
          <p:cNvPr id="3" name="Text Placeholder 2"/>
          <p:cNvSpPr>
            <a:spLocks noGrp="1"/>
          </p:cNvSpPr>
          <p:nvPr>
            <p:ph type="body" idx="1"/>
          </p:nvPr>
        </p:nvSpPr>
        <p:spPr>
          <a:xfrm>
            <a:off x="228600" y="3048000"/>
            <a:ext cx="8610600" cy="3505200"/>
          </a:xfrm>
        </p:spPr>
        <p:txBody>
          <a:bodyPr>
            <a:normAutofit/>
          </a:bodyPr>
          <a:lstStyle/>
          <a:p>
            <a:pPr marL="530352" indent="-457200">
              <a:buAutoNum type="arabicPeriod"/>
            </a:pPr>
            <a:r>
              <a:rPr lang="en-US" sz="3600" dirty="0" err="1" smtClean="0">
                <a:solidFill>
                  <a:srgbClr val="FF0000"/>
                </a:solidFill>
              </a:rPr>
              <a:t>Ada</a:t>
            </a:r>
            <a:r>
              <a:rPr lang="en-US" sz="3600" dirty="0" smtClean="0">
                <a:solidFill>
                  <a:srgbClr val="FF0000"/>
                </a:solidFill>
              </a:rPr>
              <a:t> </a:t>
            </a:r>
            <a:r>
              <a:rPr lang="en-US" sz="3600" dirty="0" err="1" smtClean="0">
                <a:solidFill>
                  <a:srgbClr val="FF0000"/>
                </a:solidFill>
              </a:rPr>
              <a:t>pengirim</a:t>
            </a:r>
            <a:r>
              <a:rPr lang="en-US" sz="3600" dirty="0" smtClean="0">
                <a:solidFill>
                  <a:srgbClr val="FF0000"/>
                </a:solidFill>
              </a:rPr>
              <a:t> </a:t>
            </a:r>
            <a:r>
              <a:rPr lang="en-US" sz="3600" dirty="0" err="1" smtClean="0">
                <a:solidFill>
                  <a:srgbClr val="FF0000"/>
                </a:solidFill>
              </a:rPr>
              <a:t>pesan</a:t>
            </a:r>
            <a:endParaRPr lang="en-US" sz="3600" dirty="0" smtClean="0">
              <a:solidFill>
                <a:srgbClr val="FF0000"/>
              </a:solidFill>
            </a:endParaRPr>
          </a:p>
          <a:p>
            <a:pPr marL="530352" indent="-457200">
              <a:buAutoNum type="arabicPeriod"/>
            </a:pPr>
            <a:r>
              <a:rPr lang="en-US" sz="3600" dirty="0" err="1" smtClean="0">
                <a:solidFill>
                  <a:srgbClr val="FF0000"/>
                </a:solidFill>
              </a:rPr>
              <a:t>Ada</a:t>
            </a:r>
            <a:r>
              <a:rPr lang="en-US" sz="3600" dirty="0" smtClean="0">
                <a:solidFill>
                  <a:srgbClr val="FF0000"/>
                </a:solidFill>
              </a:rPr>
              <a:t> </a:t>
            </a:r>
            <a:r>
              <a:rPr lang="en-US" sz="3600" dirty="0" err="1" smtClean="0">
                <a:solidFill>
                  <a:srgbClr val="FF0000"/>
                </a:solidFill>
              </a:rPr>
              <a:t>pesan</a:t>
            </a:r>
            <a:r>
              <a:rPr lang="en-US" sz="3600" dirty="0" smtClean="0">
                <a:solidFill>
                  <a:srgbClr val="FF0000"/>
                </a:solidFill>
              </a:rPr>
              <a:t> yang </a:t>
            </a:r>
            <a:r>
              <a:rPr lang="en-US" sz="3600" dirty="0" err="1" smtClean="0">
                <a:solidFill>
                  <a:srgbClr val="FF0000"/>
                </a:solidFill>
              </a:rPr>
              <a:t>akan</a:t>
            </a:r>
            <a:r>
              <a:rPr lang="en-US" sz="3600" dirty="0" smtClean="0">
                <a:solidFill>
                  <a:srgbClr val="FF0000"/>
                </a:solidFill>
              </a:rPr>
              <a:t> </a:t>
            </a:r>
            <a:r>
              <a:rPr lang="en-US" sz="3600" dirty="0" err="1" smtClean="0">
                <a:solidFill>
                  <a:srgbClr val="FF0000"/>
                </a:solidFill>
              </a:rPr>
              <a:t>disampaikan</a:t>
            </a:r>
            <a:endParaRPr lang="en-US" sz="3600" dirty="0" smtClean="0">
              <a:solidFill>
                <a:srgbClr val="FF0000"/>
              </a:solidFill>
            </a:endParaRPr>
          </a:p>
          <a:p>
            <a:pPr marL="530352" indent="-457200">
              <a:buAutoNum type="arabicPeriod"/>
            </a:pPr>
            <a:r>
              <a:rPr lang="en-US" sz="3600" dirty="0" err="1" smtClean="0">
                <a:solidFill>
                  <a:srgbClr val="FF0000"/>
                </a:solidFill>
              </a:rPr>
              <a:t>Ada</a:t>
            </a:r>
            <a:r>
              <a:rPr lang="en-US" sz="3600" dirty="0" smtClean="0">
                <a:solidFill>
                  <a:srgbClr val="FF0000"/>
                </a:solidFill>
              </a:rPr>
              <a:t> </a:t>
            </a:r>
            <a:r>
              <a:rPr lang="en-US" sz="3600" dirty="0" err="1" smtClean="0">
                <a:solidFill>
                  <a:srgbClr val="FF0000"/>
                </a:solidFill>
              </a:rPr>
              <a:t>si</a:t>
            </a:r>
            <a:r>
              <a:rPr lang="en-US" sz="3600" dirty="0" smtClean="0">
                <a:solidFill>
                  <a:srgbClr val="FF0000"/>
                </a:solidFill>
              </a:rPr>
              <a:t> </a:t>
            </a:r>
            <a:r>
              <a:rPr lang="en-US" sz="3600" dirty="0" err="1" smtClean="0">
                <a:solidFill>
                  <a:srgbClr val="FF0000"/>
                </a:solidFill>
              </a:rPr>
              <a:t>Penerima</a:t>
            </a:r>
            <a:r>
              <a:rPr lang="en-US" sz="3600" dirty="0" smtClean="0">
                <a:solidFill>
                  <a:srgbClr val="FF0000"/>
                </a:solidFill>
              </a:rPr>
              <a:t> </a:t>
            </a:r>
            <a:r>
              <a:rPr lang="en-US" sz="3600" dirty="0" err="1" smtClean="0">
                <a:solidFill>
                  <a:srgbClr val="FF0000"/>
                </a:solidFill>
              </a:rPr>
              <a:t>pesan</a:t>
            </a:r>
            <a:endParaRPr lang="en-US" sz="3600" dirty="0" smtClean="0">
              <a:solidFill>
                <a:srgbClr val="FF0000"/>
              </a:solidFill>
            </a:endParaRPr>
          </a:p>
          <a:p>
            <a:pPr marL="530352" indent="-457200">
              <a:buAutoNum type="arabicPeriod"/>
            </a:pPr>
            <a:r>
              <a:rPr lang="en-US" sz="3600" dirty="0" err="1" smtClean="0">
                <a:solidFill>
                  <a:srgbClr val="FF0000"/>
                </a:solidFill>
              </a:rPr>
              <a:t>Ada</a:t>
            </a:r>
            <a:r>
              <a:rPr lang="en-US" sz="3600" dirty="0" smtClean="0">
                <a:solidFill>
                  <a:srgbClr val="FF0000"/>
                </a:solidFill>
              </a:rPr>
              <a:t> </a:t>
            </a:r>
            <a:r>
              <a:rPr lang="en-US" sz="3600" dirty="0" err="1" smtClean="0">
                <a:solidFill>
                  <a:srgbClr val="FF0000"/>
                </a:solidFill>
              </a:rPr>
              <a:t>faktor-faktor</a:t>
            </a:r>
            <a:r>
              <a:rPr lang="en-US" sz="3600" dirty="0" smtClean="0">
                <a:solidFill>
                  <a:srgbClr val="FF0000"/>
                </a:solidFill>
              </a:rPr>
              <a:t> yang </a:t>
            </a:r>
            <a:r>
              <a:rPr lang="en-US" sz="3600" dirty="0" err="1" smtClean="0">
                <a:solidFill>
                  <a:srgbClr val="FF0000"/>
                </a:solidFill>
              </a:rPr>
              <a:t>dapat</a:t>
            </a:r>
            <a:r>
              <a:rPr lang="en-US" sz="3600" dirty="0" smtClean="0">
                <a:solidFill>
                  <a:srgbClr val="FF0000"/>
                </a:solidFill>
              </a:rPr>
              <a:t> </a:t>
            </a:r>
            <a:r>
              <a:rPr lang="en-US" sz="3600" dirty="0" err="1" smtClean="0">
                <a:solidFill>
                  <a:srgbClr val="FF0000"/>
                </a:solidFill>
              </a:rPr>
              <a:t>mempengaruhi</a:t>
            </a:r>
            <a:r>
              <a:rPr lang="en-US" sz="3600" dirty="0" smtClean="0">
                <a:solidFill>
                  <a:srgbClr val="FF0000"/>
                </a:solidFill>
              </a:rPr>
              <a:t> </a:t>
            </a:r>
            <a:r>
              <a:rPr lang="en-US" sz="3600" dirty="0" err="1" smtClean="0">
                <a:solidFill>
                  <a:srgbClr val="FF0000"/>
                </a:solidFill>
              </a:rPr>
              <a:t>pesan</a:t>
            </a:r>
            <a:endParaRPr lang="en-US" sz="3600" dirty="0" smtClean="0">
              <a:solidFill>
                <a:srgbClr val="FF0000"/>
              </a:solidFill>
            </a:endParaRPr>
          </a:p>
          <a:p>
            <a:endParaRPr lang="en-US" sz="3200" dirty="0"/>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4" presetClass="entr" presetSubtype="0"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to="" calcmode="lin" valueType="num">
                                      <p:cBhvr>
                                        <p:cTn id="7" dur="1" fill="hold"/>
                                        <p:tgtEl>
                                          <p:spTgt spid="3">
                                            <p:txEl>
                                              <p:pRg st="0" end="0"/>
                                            </p:txEl>
                                          </p:spTgt>
                                        </p:tgtEl>
                                        <p:attrNameLst>
                                          <p:attrName/>
                                        </p:attrNameLst>
                                      </p:cBhvr>
                                    </p:anim>
                                  </p:childTnLst>
                                </p:cTn>
                              </p:par>
                            </p:childTnLst>
                          </p:cTn>
                        </p:par>
                      </p:childTnLst>
                    </p:cTn>
                  </p:par>
                  <p:par>
                    <p:cTn id="8" fill="hold">
                      <p:stCondLst>
                        <p:cond delay="indefinite"/>
                      </p:stCondLst>
                      <p:childTnLst>
                        <p:par>
                          <p:cTn id="9" fill="hold">
                            <p:stCondLst>
                              <p:cond delay="0"/>
                            </p:stCondLst>
                            <p:childTnLst>
                              <p:par>
                                <p:cTn id="10" presetID="18" presetClass="entr" presetSubtype="12" fill="hold"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Lef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 calcmode="lin" valueType="num">
                                      <p:cBhvr additive="base">
                                        <p:cTn id="1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3" presetClass="entr" presetSubtype="10" fill="hold" nodeType="clickEffect">
                                  <p:stCondLst>
                                    <p:cond delay="0"/>
                                  </p:stCondLst>
                                  <p:childTnLst>
                                    <p:set>
                                      <p:cBhvr>
                                        <p:cTn id="22" dur="1" fill="hold">
                                          <p:stCondLst>
                                            <p:cond delay="0"/>
                                          </p:stCondLst>
                                        </p:cTn>
                                        <p:tgtEl>
                                          <p:spTgt spid="3">
                                            <p:txEl>
                                              <p:pRg st="3" end="3"/>
                                            </p:txEl>
                                          </p:spTgt>
                                        </p:tgtEl>
                                        <p:attrNameLst>
                                          <p:attrName>style.visibility</p:attrName>
                                        </p:attrNameLst>
                                      </p:cBhvr>
                                      <p:to>
                                        <p:strVal val="visible"/>
                                      </p:to>
                                    </p:set>
                                    <p:animEffect transition="in" filter="blinds(horizontal)">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p:txBody>
          <a:bodyPr>
            <a:normAutofit fontScale="90000"/>
          </a:bodyPr>
          <a:lstStyle/>
          <a:p>
            <a:r>
              <a:rPr lang="en-US" sz="4000" b="1" dirty="0">
                <a:latin typeface="Algerian" pitchFamily="82" charset="0"/>
              </a:rPr>
              <a:t>KENDALA MEMBANGUN </a:t>
            </a:r>
            <a:r>
              <a:rPr lang="id-ID" sz="4000" b="1" dirty="0" smtClean="0">
                <a:latin typeface="Algerian" pitchFamily="82" charset="0"/>
              </a:rPr>
              <a:t>Interaksi Positif</a:t>
            </a:r>
            <a:endParaRPr lang="en-US" sz="4000" b="1" dirty="0">
              <a:latin typeface="Algerian" pitchFamily="82" charset="0"/>
            </a:endParaRPr>
          </a:p>
        </p:txBody>
      </p:sp>
      <p:sp>
        <p:nvSpPr>
          <p:cNvPr id="40963" name="Rectangle 3"/>
          <p:cNvSpPr>
            <a:spLocks noGrp="1" noChangeArrowheads="1"/>
          </p:cNvSpPr>
          <p:nvPr>
            <p:ph sz="quarter" idx="1"/>
          </p:nvPr>
        </p:nvSpPr>
        <p:spPr>
          <a:xfrm>
            <a:off x="457200" y="1600200"/>
            <a:ext cx="8229600" cy="5257800"/>
          </a:xfrm>
        </p:spPr>
        <p:txBody>
          <a:bodyPr>
            <a:normAutofit/>
          </a:bodyPr>
          <a:lstStyle/>
          <a:p>
            <a:pPr marL="609600" indent="-609600">
              <a:lnSpc>
                <a:spcPct val="80000"/>
              </a:lnSpc>
              <a:buFont typeface="Wingdings" pitchFamily="2" charset="2"/>
              <a:buNone/>
            </a:pPr>
            <a:r>
              <a:rPr lang="en-US" sz="2800" b="1" dirty="0">
                <a:solidFill>
                  <a:srgbClr val="00B050"/>
                </a:solidFill>
              </a:rPr>
              <a:t>     SIFAT-SIFAT YANG MENYULITKAN UNTUK MEMPUNYAI </a:t>
            </a:r>
            <a:r>
              <a:rPr lang="id-ID" sz="2800" b="1" dirty="0" smtClean="0">
                <a:solidFill>
                  <a:srgbClr val="00B050"/>
                </a:solidFill>
              </a:rPr>
              <a:t> TEMAN, dan Interaksi dg warga sekolah </a:t>
            </a:r>
            <a:r>
              <a:rPr lang="en-US" sz="2800" b="1" dirty="0" smtClean="0">
                <a:solidFill>
                  <a:srgbClr val="00B050"/>
                </a:solidFill>
              </a:rPr>
              <a:t> </a:t>
            </a:r>
            <a:r>
              <a:rPr lang="en-US" sz="2400" dirty="0">
                <a:solidFill>
                  <a:srgbClr val="66FF99"/>
                </a:solidFill>
              </a:rPr>
              <a:t>:</a:t>
            </a:r>
          </a:p>
          <a:p>
            <a:pPr marL="609600" indent="-609600">
              <a:lnSpc>
                <a:spcPct val="80000"/>
              </a:lnSpc>
              <a:buFont typeface="Wingdings" pitchFamily="2" charset="2"/>
              <a:buAutoNum type="arabicPeriod"/>
            </a:pPr>
            <a:r>
              <a:rPr lang="en-US" sz="2400" b="1" dirty="0">
                <a:solidFill>
                  <a:srgbClr val="FF0000"/>
                </a:solidFill>
              </a:rPr>
              <a:t>POSESIF </a:t>
            </a:r>
          </a:p>
          <a:p>
            <a:pPr marL="609600" indent="-609600">
              <a:lnSpc>
                <a:spcPct val="80000"/>
              </a:lnSpc>
              <a:buFont typeface="Wingdings" pitchFamily="2" charset="2"/>
              <a:buAutoNum type="arabicPeriod"/>
            </a:pPr>
            <a:r>
              <a:rPr lang="en-US" sz="2400" b="1" dirty="0">
                <a:solidFill>
                  <a:srgbClr val="FF0000"/>
                </a:solidFill>
              </a:rPr>
              <a:t>SULIT PERCAYA PADA ORG LAIN</a:t>
            </a:r>
          </a:p>
          <a:p>
            <a:pPr marL="609600" indent="-609600">
              <a:lnSpc>
                <a:spcPct val="80000"/>
              </a:lnSpc>
              <a:buFont typeface="Wingdings" pitchFamily="2" charset="2"/>
              <a:buAutoNum type="arabicPeriod"/>
            </a:pPr>
            <a:r>
              <a:rPr lang="en-US" sz="2400" b="1" dirty="0">
                <a:solidFill>
                  <a:srgbClr val="FF0000"/>
                </a:solidFill>
              </a:rPr>
              <a:t>KURANG BISA BERBAGI KASIH SAYANG, PERHATIAN DLL</a:t>
            </a:r>
          </a:p>
          <a:p>
            <a:pPr marL="609600" indent="-609600">
              <a:lnSpc>
                <a:spcPct val="80000"/>
              </a:lnSpc>
              <a:buFont typeface="Wingdings" pitchFamily="2" charset="2"/>
              <a:buAutoNum type="arabicPeriod"/>
            </a:pPr>
            <a:r>
              <a:rPr lang="en-US" sz="2400" b="1" dirty="0">
                <a:solidFill>
                  <a:srgbClr val="FF0000"/>
                </a:solidFill>
              </a:rPr>
              <a:t>EGOISME/MENANG SENDIRI</a:t>
            </a:r>
          </a:p>
          <a:p>
            <a:pPr marL="609600" indent="-609600">
              <a:lnSpc>
                <a:spcPct val="80000"/>
              </a:lnSpc>
              <a:buFont typeface="Wingdings" pitchFamily="2" charset="2"/>
              <a:buAutoNum type="arabicPeriod"/>
            </a:pPr>
            <a:r>
              <a:rPr lang="en-US" sz="2400" b="1" dirty="0">
                <a:solidFill>
                  <a:srgbClr val="FF0000"/>
                </a:solidFill>
              </a:rPr>
              <a:t>KURANG TENGGANG RASA</a:t>
            </a:r>
          </a:p>
          <a:p>
            <a:pPr marL="609600" indent="-609600">
              <a:lnSpc>
                <a:spcPct val="80000"/>
              </a:lnSpc>
              <a:buFont typeface="Wingdings" pitchFamily="2" charset="2"/>
              <a:buAutoNum type="arabicPeriod"/>
            </a:pPr>
            <a:r>
              <a:rPr lang="en-US" sz="2400" b="1" dirty="0">
                <a:solidFill>
                  <a:srgbClr val="FF0000"/>
                </a:solidFill>
              </a:rPr>
              <a:t>INGIN SEMPURNA</a:t>
            </a:r>
          </a:p>
          <a:p>
            <a:pPr marL="609600" indent="-609600">
              <a:lnSpc>
                <a:spcPct val="80000"/>
              </a:lnSpc>
              <a:buFont typeface="Wingdings" pitchFamily="2" charset="2"/>
              <a:buAutoNum type="arabicPeriod"/>
            </a:pPr>
            <a:r>
              <a:rPr lang="en-US" sz="2400" b="1" dirty="0">
                <a:solidFill>
                  <a:srgbClr val="FF0000"/>
                </a:solidFill>
              </a:rPr>
              <a:t>MEMBUAL</a:t>
            </a:r>
          </a:p>
          <a:p>
            <a:pPr marL="609600" indent="-609600">
              <a:lnSpc>
                <a:spcPct val="80000"/>
              </a:lnSpc>
              <a:buFont typeface="Wingdings" pitchFamily="2" charset="2"/>
              <a:buAutoNum type="arabicPeriod"/>
            </a:pPr>
            <a:r>
              <a:rPr lang="en-US" sz="2400" b="1" dirty="0">
                <a:solidFill>
                  <a:srgbClr val="FF0000"/>
                </a:solidFill>
              </a:rPr>
              <a:t>EMPATI KURANG</a:t>
            </a:r>
          </a:p>
          <a:p>
            <a:pPr marL="609600" indent="-609600">
              <a:lnSpc>
                <a:spcPct val="80000"/>
              </a:lnSpc>
              <a:buFont typeface="Wingdings" pitchFamily="2" charset="2"/>
              <a:buAutoNum type="arabicPeriod"/>
            </a:pPr>
            <a:r>
              <a:rPr lang="en-US" sz="2400" b="1" dirty="0">
                <a:solidFill>
                  <a:srgbClr val="FF0000"/>
                </a:solidFill>
              </a:rPr>
              <a:t>SOMBONG </a:t>
            </a:r>
          </a:p>
          <a:p>
            <a:pPr marL="609600" indent="-609600">
              <a:lnSpc>
                <a:spcPct val="80000"/>
              </a:lnSpc>
              <a:buFont typeface="Wingdings" pitchFamily="2" charset="2"/>
              <a:buAutoNum type="arabicPeriod"/>
            </a:pPr>
            <a:r>
              <a:rPr lang="en-US" sz="2400" b="1" dirty="0">
                <a:solidFill>
                  <a:srgbClr val="FF0000"/>
                </a:solidFill>
              </a:rPr>
              <a:t>SULIT MENERIMA PERBEDAAN </a:t>
            </a:r>
            <a:r>
              <a:rPr lang="en-US" sz="2400" b="1" dirty="0" smtClean="0">
                <a:solidFill>
                  <a:srgbClr val="FF0000"/>
                </a:solidFill>
              </a:rPr>
              <a:t>DLL</a:t>
            </a:r>
            <a:endParaRPr lang="id-ID" sz="2400" b="1" dirty="0" smtClean="0">
              <a:solidFill>
                <a:srgbClr val="FF0000"/>
              </a:solidFill>
            </a:endParaRPr>
          </a:p>
          <a:p>
            <a:pPr marL="609600" indent="-609600">
              <a:lnSpc>
                <a:spcPct val="80000"/>
              </a:lnSpc>
              <a:buNone/>
            </a:pPr>
            <a:endParaRPr lang="en-US" sz="2400" b="1" dirty="0">
              <a:solidFill>
                <a:srgbClr val="FF0000"/>
              </a:solidFill>
            </a:endParaRPr>
          </a:p>
          <a:p>
            <a:pPr marL="609600" indent="-609600">
              <a:lnSpc>
                <a:spcPct val="80000"/>
              </a:lnSpc>
              <a:buFont typeface="Wingdings" pitchFamily="2" charset="2"/>
              <a:buNone/>
            </a:pPr>
            <a:endParaRPr lang="en-US" sz="2400" dirty="0">
              <a:solidFill>
                <a:srgbClr val="FF99FF"/>
              </a:solidFill>
            </a:endParaRPr>
          </a:p>
          <a:p>
            <a:pPr marL="609600" indent="-609600">
              <a:lnSpc>
                <a:spcPct val="80000"/>
              </a:lnSpc>
              <a:buFont typeface="Wingdings" pitchFamily="2" charset="2"/>
              <a:buNone/>
            </a:pPr>
            <a:endParaRPr lang="en-US" sz="2400" dirty="0">
              <a:solidFill>
                <a:srgbClr val="FF99FF"/>
              </a:solidFill>
            </a:endParaRPr>
          </a:p>
          <a:p>
            <a:pPr marL="609600" indent="-609600">
              <a:lnSpc>
                <a:spcPct val="80000"/>
              </a:lnSpc>
              <a:buFont typeface="Wingdings" pitchFamily="2" charset="2"/>
              <a:buAutoNum type="arabicPeriod"/>
            </a:pPr>
            <a:endParaRPr lang="en-US" sz="2400" dirty="0"/>
          </a:p>
        </p:txBody>
      </p:sp>
      <p:pic>
        <p:nvPicPr>
          <p:cNvPr id="40964" name="Picture 4" descr="CHSPT053"/>
          <p:cNvPicPr>
            <a:picLocks noChangeAspect="1" noChangeArrowheads="1"/>
          </p:cNvPicPr>
          <p:nvPr/>
        </p:nvPicPr>
        <p:blipFill>
          <a:blip r:embed="rId2"/>
          <a:srcRect/>
          <a:stretch>
            <a:fillRect/>
          </a:stretch>
        </p:blipFill>
        <p:spPr bwMode="auto">
          <a:xfrm>
            <a:off x="6248400" y="3657600"/>
            <a:ext cx="2438400" cy="19812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40962"/>
                                        </p:tgtEl>
                                        <p:attrNameLst>
                                          <p:attrName>style.visibility</p:attrName>
                                        </p:attrNameLst>
                                      </p:cBhvr>
                                      <p:to>
                                        <p:strVal val="visible"/>
                                      </p:to>
                                    </p:set>
                                    <p:animEffect transition="in" filter="fade">
                                      <p:cBhvr>
                                        <p:cTn id="7" dur="2000"/>
                                        <p:tgtEl>
                                          <p:spTgt spid="40962"/>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40963">
                                            <p:txEl>
                                              <p:pRg st="0" end="0"/>
                                            </p:txEl>
                                          </p:spTgt>
                                        </p:tgtEl>
                                        <p:attrNameLst>
                                          <p:attrName>style.visibility</p:attrName>
                                        </p:attrNameLst>
                                      </p:cBhvr>
                                      <p:to>
                                        <p:strVal val="visible"/>
                                      </p:to>
                                    </p:set>
                                    <p:animEffect transition="in" filter="wipe(left)">
                                      <p:cBhvr>
                                        <p:cTn id="12" dur="500"/>
                                        <p:tgtEl>
                                          <p:spTgt spid="40963">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40963">
                                            <p:txEl>
                                              <p:pRg st="1" end="1"/>
                                            </p:txEl>
                                          </p:spTgt>
                                        </p:tgtEl>
                                        <p:attrNameLst>
                                          <p:attrName>style.visibility</p:attrName>
                                        </p:attrNameLst>
                                      </p:cBhvr>
                                      <p:to>
                                        <p:strVal val="visible"/>
                                      </p:to>
                                    </p:set>
                                    <p:animEffect transition="in" filter="wipe(left)">
                                      <p:cBhvr>
                                        <p:cTn id="17" dur="500"/>
                                        <p:tgtEl>
                                          <p:spTgt spid="40963">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40963">
                                            <p:txEl>
                                              <p:pRg st="2" end="2"/>
                                            </p:txEl>
                                          </p:spTgt>
                                        </p:tgtEl>
                                        <p:attrNameLst>
                                          <p:attrName>style.visibility</p:attrName>
                                        </p:attrNameLst>
                                      </p:cBhvr>
                                      <p:to>
                                        <p:strVal val="visible"/>
                                      </p:to>
                                    </p:set>
                                    <p:animEffect transition="in" filter="wipe(left)">
                                      <p:cBhvr>
                                        <p:cTn id="22" dur="500"/>
                                        <p:tgtEl>
                                          <p:spTgt spid="40963">
                                            <p:txEl>
                                              <p:pRg st="2" end="2"/>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40963">
                                            <p:txEl>
                                              <p:pRg st="3" end="3"/>
                                            </p:txEl>
                                          </p:spTgt>
                                        </p:tgtEl>
                                        <p:attrNameLst>
                                          <p:attrName>style.visibility</p:attrName>
                                        </p:attrNameLst>
                                      </p:cBhvr>
                                      <p:to>
                                        <p:strVal val="visible"/>
                                      </p:to>
                                    </p:set>
                                    <p:animEffect transition="in" filter="wipe(left)">
                                      <p:cBhvr>
                                        <p:cTn id="27" dur="500"/>
                                        <p:tgtEl>
                                          <p:spTgt spid="40963">
                                            <p:txEl>
                                              <p:pRg st="3" end="3"/>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40963">
                                            <p:txEl>
                                              <p:pRg st="4" end="4"/>
                                            </p:txEl>
                                          </p:spTgt>
                                        </p:tgtEl>
                                        <p:attrNameLst>
                                          <p:attrName>style.visibility</p:attrName>
                                        </p:attrNameLst>
                                      </p:cBhvr>
                                      <p:to>
                                        <p:strVal val="visible"/>
                                      </p:to>
                                    </p:set>
                                    <p:animEffect transition="in" filter="wipe(left)">
                                      <p:cBhvr>
                                        <p:cTn id="32" dur="500"/>
                                        <p:tgtEl>
                                          <p:spTgt spid="40963">
                                            <p:txEl>
                                              <p:pRg st="4" end="4"/>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22" presetClass="entr" presetSubtype="8" fill="hold" grpId="0" nodeType="clickEffect">
                                  <p:stCondLst>
                                    <p:cond delay="0"/>
                                  </p:stCondLst>
                                  <p:childTnLst>
                                    <p:set>
                                      <p:cBhvr>
                                        <p:cTn id="36" dur="1" fill="hold">
                                          <p:stCondLst>
                                            <p:cond delay="0"/>
                                          </p:stCondLst>
                                        </p:cTn>
                                        <p:tgtEl>
                                          <p:spTgt spid="40963">
                                            <p:txEl>
                                              <p:pRg st="5" end="5"/>
                                            </p:txEl>
                                          </p:spTgt>
                                        </p:tgtEl>
                                        <p:attrNameLst>
                                          <p:attrName>style.visibility</p:attrName>
                                        </p:attrNameLst>
                                      </p:cBhvr>
                                      <p:to>
                                        <p:strVal val="visible"/>
                                      </p:to>
                                    </p:set>
                                    <p:animEffect transition="in" filter="wipe(left)">
                                      <p:cBhvr>
                                        <p:cTn id="37" dur="500"/>
                                        <p:tgtEl>
                                          <p:spTgt spid="40963">
                                            <p:txEl>
                                              <p:pRg st="5" end="5"/>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22" presetClass="entr" presetSubtype="8" fill="hold" grpId="0" nodeType="clickEffect">
                                  <p:stCondLst>
                                    <p:cond delay="0"/>
                                  </p:stCondLst>
                                  <p:childTnLst>
                                    <p:set>
                                      <p:cBhvr>
                                        <p:cTn id="41" dur="1" fill="hold">
                                          <p:stCondLst>
                                            <p:cond delay="0"/>
                                          </p:stCondLst>
                                        </p:cTn>
                                        <p:tgtEl>
                                          <p:spTgt spid="40963">
                                            <p:txEl>
                                              <p:pRg st="6" end="6"/>
                                            </p:txEl>
                                          </p:spTgt>
                                        </p:tgtEl>
                                        <p:attrNameLst>
                                          <p:attrName>style.visibility</p:attrName>
                                        </p:attrNameLst>
                                      </p:cBhvr>
                                      <p:to>
                                        <p:strVal val="visible"/>
                                      </p:to>
                                    </p:set>
                                    <p:animEffect transition="in" filter="wipe(left)">
                                      <p:cBhvr>
                                        <p:cTn id="42" dur="500"/>
                                        <p:tgtEl>
                                          <p:spTgt spid="40963">
                                            <p:txEl>
                                              <p:pRg st="6" end="6"/>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22" presetClass="entr" presetSubtype="8" fill="hold" grpId="0" nodeType="clickEffect">
                                  <p:stCondLst>
                                    <p:cond delay="0"/>
                                  </p:stCondLst>
                                  <p:childTnLst>
                                    <p:set>
                                      <p:cBhvr>
                                        <p:cTn id="46" dur="1" fill="hold">
                                          <p:stCondLst>
                                            <p:cond delay="0"/>
                                          </p:stCondLst>
                                        </p:cTn>
                                        <p:tgtEl>
                                          <p:spTgt spid="40963">
                                            <p:txEl>
                                              <p:pRg st="7" end="7"/>
                                            </p:txEl>
                                          </p:spTgt>
                                        </p:tgtEl>
                                        <p:attrNameLst>
                                          <p:attrName>style.visibility</p:attrName>
                                        </p:attrNameLst>
                                      </p:cBhvr>
                                      <p:to>
                                        <p:strVal val="visible"/>
                                      </p:to>
                                    </p:set>
                                    <p:animEffect transition="in" filter="wipe(left)">
                                      <p:cBhvr>
                                        <p:cTn id="47" dur="500"/>
                                        <p:tgtEl>
                                          <p:spTgt spid="40963">
                                            <p:txEl>
                                              <p:pRg st="7" end="7"/>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40963">
                                            <p:txEl>
                                              <p:pRg st="8" end="8"/>
                                            </p:txEl>
                                          </p:spTgt>
                                        </p:tgtEl>
                                        <p:attrNameLst>
                                          <p:attrName>style.visibility</p:attrName>
                                        </p:attrNameLst>
                                      </p:cBhvr>
                                      <p:to>
                                        <p:strVal val="visible"/>
                                      </p:to>
                                    </p:set>
                                    <p:animEffect transition="in" filter="wipe(left)">
                                      <p:cBhvr>
                                        <p:cTn id="52" dur="500"/>
                                        <p:tgtEl>
                                          <p:spTgt spid="40963">
                                            <p:txEl>
                                              <p:pRg st="8" end="8"/>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22" presetClass="entr" presetSubtype="8" fill="hold" grpId="0" nodeType="clickEffect">
                                  <p:stCondLst>
                                    <p:cond delay="0"/>
                                  </p:stCondLst>
                                  <p:childTnLst>
                                    <p:set>
                                      <p:cBhvr>
                                        <p:cTn id="56" dur="1" fill="hold">
                                          <p:stCondLst>
                                            <p:cond delay="0"/>
                                          </p:stCondLst>
                                        </p:cTn>
                                        <p:tgtEl>
                                          <p:spTgt spid="40963">
                                            <p:txEl>
                                              <p:pRg st="9" end="9"/>
                                            </p:txEl>
                                          </p:spTgt>
                                        </p:tgtEl>
                                        <p:attrNameLst>
                                          <p:attrName>style.visibility</p:attrName>
                                        </p:attrNameLst>
                                      </p:cBhvr>
                                      <p:to>
                                        <p:strVal val="visible"/>
                                      </p:to>
                                    </p:set>
                                    <p:animEffect transition="in" filter="wipe(left)">
                                      <p:cBhvr>
                                        <p:cTn id="57" dur="500"/>
                                        <p:tgtEl>
                                          <p:spTgt spid="40963">
                                            <p:txEl>
                                              <p:pRg st="9" end="9"/>
                                            </p:txEl>
                                          </p:spTgt>
                                        </p:tgtEl>
                                      </p:cBhvr>
                                    </p:animEffect>
                                  </p:childTnLst>
                                </p:cTn>
                              </p:par>
                            </p:childTnLst>
                          </p:cTn>
                        </p:par>
                      </p:childTnLst>
                    </p:cTn>
                  </p:par>
                  <p:par>
                    <p:cTn id="58" fill="hold">
                      <p:stCondLst>
                        <p:cond delay="indefinite"/>
                      </p:stCondLst>
                      <p:childTnLst>
                        <p:par>
                          <p:cTn id="59" fill="hold">
                            <p:stCondLst>
                              <p:cond delay="0"/>
                            </p:stCondLst>
                            <p:childTnLst>
                              <p:par>
                                <p:cTn id="60" presetID="22" presetClass="entr" presetSubtype="8" fill="hold" grpId="0" nodeType="clickEffect">
                                  <p:stCondLst>
                                    <p:cond delay="0"/>
                                  </p:stCondLst>
                                  <p:childTnLst>
                                    <p:set>
                                      <p:cBhvr>
                                        <p:cTn id="61" dur="1" fill="hold">
                                          <p:stCondLst>
                                            <p:cond delay="0"/>
                                          </p:stCondLst>
                                        </p:cTn>
                                        <p:tgtEl>
                                          <p:spTgt spid="40963">
                                            <p:txEl>
                                              <p:pRg st="10" end="10"/>
                                            </p:txEl>
                                          </p:spTgt>
                                        </p:tgtEl>
                                        <p:attrNameLst>
                                          <p:attrName>style.visibility</p:attrName>
                                        </p:attrNameLst>
                                      </p:cBhvr>
                                      <p:to>
                                        <p:strVal val="visible"/>
                                      </p:to>
                                    </p:set>
                                    <p:animEffect transition="in" filter="wipe(left)">
                                      <p:cBhvr>
                                        <p:cTn id="62" dur="500"/>
                                        <p:tgtEl>
                                          <p:spTgt spid="4096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62" grpId="0"/>
      <p:bldP spid="4096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2"/>
          <p:cNvSpPr>
            <a:spLocks noGrp="1" noChangeArrowheads="1"/>
          </p:cNvSpPr>
          <p:nvPr>
            <p:ph type="title"/>
          </p:nvPr>
        </p:nvSpPr>
        <p:spPr>
          <a:xfrm>
            <a:off x="457200" y="158750"/>
            <a:ext cx="8229600" cy="831850"/>
          </a:xfrm>
        </p:spPr>
        <p:txBody>
          <a:bodyPr/>
          <a:lstStyle/>
          <a:p>
            <a:r>
              <a:rPr lang="en-US" dirty="0"/>
              <a:t>KESIMPULAN</a:t>
            </a:r>
          </a:p>
        </p:txBody>
      </p:sp>
      <p:sp>
        <p:nvSpPr>
          <p:cNvPr id="43011" name="Rectangle 3"/>
          <p:cNvSpPr>
            <a:spLocks noGrp="1" noChangeArrowheads="1"/>
          </p:cNvSpPr>
          <p:nvPr>
            <p:ph sz="quarter" idx="1"/>
          </p:nvPr>
        </p:nvSpPr>
        <p:spPr>
          <a:xfrm>
            <a:off x="457200" y="1371600"/>
            <a:ext cx="8229600" cy="5105400"/>
          </a:xfrm>
        </p:spPr>
        <p:txBody>
          <a:bodyPr/>
          <a:lstStyle/>
          <a:p>
            <a:pPr algn="ctr">
              <a:lnSpc>
                <a:spcPct val="90000"/>
              </a:lnSpc>
            </a:pPr>
            <a:r>
              <a:rPr lang="en-US" sz="2400" dirty="0"/>
              <a:t>   SEBAGAI MAHKLUK SOSIAL KITA MEMERLUKAN ORANG LAIN</a:t>
            </a:r>
          </a:p>
          <a:p>
            <a:pPr algn="ctr">
              <a:lnSpc>
                <a:spcPct val="90000"/>
              </a:lnSpc>
              <a:buFont typeface="Wingdings" pitchFamily="2" charset="2"/>
              <a:buNone/>
            </a:pPr>
            <a:endParaRPr lang="en-US" sz="2400" dirty="0"/>
          </a:p>
          <a:p>
            <a:pPr algn="ctr">
              <a:lnSpc>
                <a:spcPct val="90000"/>
              </a:lnSpc>
            </a:pPr>
            <a:r>
              <a:rPr lang="en-US" sz="2400" dirty="0"/>
              <a:t>  UNTUK MEMILIKI </a:t>
            </a:r>
            <a:r>
              <a:rPr lang="id-ID" sz="2400" dirty="0" smtClean="0"/>
              <a:t> </a:t>
            </a:r>
            <a:r>
              <a:rPr lang="en-US" sz="2400" dirty="0" smtClean="0"/>
              <a:t>TEMAN</a:t>
            </a:r>
            <a:r>
              <a:rPr lang="en-US" sz="2400" dirty="0"/>
              <a:t>, KITA PERLU MENGEMBANGKAN SIFAT YANG BAIK</a:t>
            </a:r>
          </a:p>
          <a:p>
            <a:pPr algn="ctr">
              <a:lnSpc>
                <a:spcPct val="90000"/>
              </a:lnSpc>
              <a:buFont typeface="Wingdings" pitchFamily="2" charset="2"/>
              <a:buNone/>
            </a:pPr>
            <a:endParaRPr lang="en-US" sz="2400" dirty="0"/>
          </a:p>
          <a:p>
            <a:pPr algn="ctr">
              <a:lnSpc>
                <a:spcPct val="90000"/>
              </a:lnSpc>
            </a:pPr>
            <a:r>
              <a:rPr lang="en-US" sz="2400" dirty="0" smtClean="0"/>
              <a:t>TEMAN </a:t>
            </a:r>
            <a:r>
              <a:rPr lang="id-ID" sz="2400" dirty="0" smtClean="0"/>
              <a:t> dan WARGA  SEKOLAH  akan selalu </a:t>
            </a:r>
            <a:r>
              <a:rPr lang="en-US" sz="2400" dirty="0" smtClean="0"/>
              <a:t>DALAM </a:t>
            </a:r>
            <a:r>
              <a:rPr lang="en-US" sz="2400" dirty="0"/>
              <a:t>SUKA DAN DUKA </a:t>
            </a:r>
            <a:r>
              <a:rPr lang="id-ID" sz="2400" dirty="0" smtClean="0"/>
              <a:t>pada</a:t>
            </a:r>
            <a:r>
              <a:rPr lang="en-US" sz="2400" dirty="0" smtClean="0"/>
              <a:t> </a:t>
            </a:r>
            <a:r>
              <a:rPr lang="en-US" sz="2400" dirty="0"/>
              <a:t>KURUN WAKTU </a:t>
            </a:r>
            <a:r>
              <a:rPr lang="id-ID" sz="2400" dirty="0" smtClean="0"/>
              <a:t>3 tahun di sekolah INI.</a:t>
            </a:r>
            <a:endParaRPr lang="en-US" sz="2400" dirty="0"/>
          </a:p>
          <a:p>
            <a:pPr algn="ctr">
              <a:lnSpc>
                <a:spcPct val="90000"/>
              </a:lnSpc>
              <a:buFont typeface="Wingdings" pitchFamily="2" charset="2"/>
              <a:buNone/>
            </a:pPr>
            <a:endParaRPr lang="en-US" sz="2400" dirty="0"/>
          </a:p>
          <a:p>
            <a:pPr algn="ctr">
              <a:lnSpc>
                <a:spcPct val="90000"/>
              </a:lnSpc>
            </a:pPr>
            <a:r>
              <a:rPr lang="en-US" sz="2400" dirty="0"/>
              <a:t>   BELAJAR MENJADI </a:t>
            </a:r>
            <a:r>
              <a:rPr lang="id-ID" sz="2400" dirty="0" smtClean="0"/>
              <a:t>INDIVIDU</a:t>
            </a:r>
            <a:r>
              <a:rPr lang="en-US" sz="2400" dirty="0" smtClean="0"/>
              <a:t> </a:t>
            </a:r>
            <a:r>
              <a:rPr lang="en-US" sz="2400" dirty="0"/>
              <a:t>YANG BAIK     BAGI ORANG LAIN ADALAH CARA TERBAIK UNTUK </a:t>
            </a:r>
            <a:r>
              <a:rPr lang="id-ID" sz="2400" dirty="0" smtClean="0"/>
              <a:t>MENJADI SISWA yang BAIK.</a:t>
            </a:r>
            <a:endParaRPr lang="en-US" sz="2400" dirty="0"/>
          </a:p>
          <a:p>
            <a:pPr>
              <a:lnSpc>
                <a:spcPct val="90000"/>
              </a:lnSpc>
              <a:buFont typeface="Wingdings" pitchFamily="2" charset="2"/>
              <a:buNone/>
            </a:pPr>
            <a:endParaRPr lang="en-US" sz="2400" dirty="0"/>
          </a:p>
          <a:p>
            <a:pPr>
              <a:lnSpc>
                <a:spcPct val="90000"/>
              </a:lnSpc>
              <a:buFont typeface="Wingdings" pitchFamily="2" charset="2"/>
              <a:buNone/>
            </a:pPr>
            <a:endParaRPr lang="en-US" sz="2400" dirty="0"/>
          </a:p>
          <a:p>
            <a:pPr>
              <a:lnSpc>
                <a:spcPct val="90000"/>
              </a:lnSpc>
              <a:buFont typeface="Wingdings" pitchFamily="2" charset="2"/>
              <a:buNone/>
            </a:pPr>
            <a:endParaRPr lang="en-US" sz="24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a:lstStyle/>
          <a:p>
            <a:pPr eaLnBrk="1" hangingPunct="1"/>
            <a:r>
              <a:rPr lang="en-US" smtClean="0"/>
              <a:t>TUGAS :</a:t>
            </a:r>
          </a:p>
        </p:txBody>
      </p:sp>
      <p:sp>
        <p:nvSpPr>
          <p:cNvPr id="10243" name="Rectangle 3"/>
          <p:cNvSpPr>
            <a:spLocks noGrp="1" noChangeArrowheads="1"/>
          </p:cNvSpPr>
          <p:nvPr>
            <p:ph type="body" idx="1"/>
          </p:nvPr>
        </p:nvSpPr>
        <p:spPr/>
        <p:txBody>
          <a:bodyPr/>
          <a:lstStyle/>
          <a:p>
            <a:pPr eaLnBrk="1" hangingPunct="1"/>
            <a:r>
              <a:rPr lang="en-US" sz="2800" dirty="0" err="1" smtClean="0"/>
              <a:t>Buatlah</a:t>
            </a:r>
            <a:r>
              <a:rPr lang="en-US" sz="2800" dirty="0" smtClean="0"/>
              <a:t> </a:t>
            </a:r>
            <a:r>
              <a:rPr lang="en-US" sz="2800" dirty="0" err="1" smtClean="0"/>
              <a:t>sebuah</a:t>
            </a:r>
            <a:r>
              <a:rPr lang="en-US" sz="2800" dirty="0" smtClean="0"/>
              <a:t> </a:t>
            </a:r>
            <a:r>
              <a:rPr lang="en-US" sz="2800" dirty="0" err="1" smtClean="0"/>
              <a:t>cerita</a:t>
            </a:r>
            <a:r>
              <a:rPr lang="en-US" sz="2800" dirty="0" smtClean="0"/>
              <a:t> </a:t>
            </a:r>
            <a:r>
              <a:rPr lang="en-US" sz="2800" dirty="0" err="1" smtClean="0"/>
              <a:t>dalam</a:t>
            </a:r>
            <a:r>
              <a:rPr lang="en-US" sz="2800" dirty="0" smtClean="0"/>
              <a:t> </a:t>
            </a:r>
            <a:r>
              <a:rPr lang="en-US" sz="2800" dirty="0" err="1" smtClean="0"/>
              <a:t>selembar</a:t>
            </a:r>
            <a:r>
              <a:rPr lang="en-US" sz="2800" dirty="0" smtClean="0"/>
              <a:t> </a:t>
            </a:r>
            <a:r>
              <a:rPr lang="en-US" sz="2800" dirty="0" err="1" smtClean="0"/>
              <a:t>kertas</a:t>
            </a:r>
            <a:r>
              <a:rPr lang="en-US" sz="2800" dirty="0" smtClean="0"/>
              <a:t>, </a:t>
            </a:r>
            <a:r>
              <a:rPr lang="en-US" sz="2800" dirty="0" err="1" smtClean="0"/>
              <a:t>bersifat</a:t>
            </a:r>
            <a:r>
              <a:rPr lang="en-US" sz="2800" dirty="0" smtClean="0"/>
              <a:t> </a:t>
            </a:r>
            <a:r>
              <a:rPr lang="id-ID" sz="2800" dirty="0" smtClean="0"/>
              <a:t>ttg y</a:t>
            </a:r>
            <a:r>
              <a:rPr lang="en-US" sz="2800" dirty="0" err="1" smtClean="0"/>
              <a:t>ang</a:t>
            </a:r>
            <a:r>
              <a:rPr lang="en-US" sz="2800" dirty="0" smtClean="0"/>
              <a:t> </a:t>
            </a:r>
            <a:r>
              <a:rPr lang="en-US" sz="2800" dirty="0" err="1" smtClean="0"/>
              <a:t>mencerminkan</a:t>
            </a:r>
            <a:r>
              <a:rPr lang="en-US" sz="2800" dirty="0" smtClean="0"/>
              <a:t> </a:t>
            </a:r>
            <a:r>
              <a:rPr lang="en-US" sz="2800" dirty="0" err="1" smtClean="0"/>
              <a:t>gambaran</a:t>
            </a:r>
            <a:r>
              <a:rPr lang="en-US" sz="2800" dirty="0" smtClean="0"/>
              <a:t> </a:t>
            </a:r>
            <a:r>
              <a:rPr lang="en-US" sz="2800" dirty="0" err="1" smtClean="0"/>
              <a:t>kepribadianmu</a:t>
            </a:r>
            <a:r>
              <a:rPr lang="id-ID" sz="2800" dirty="0" smtClean="0"/>
              <a:t>, selama mengikuti kegiatan MPLS ini. </a:t>
            </a:r>
            <a:r>
              <a:rPr lang="en-US" sz="2800" dirty="0" smtClean="0"/>
              <a:t> </a:t>
            </a:r>
            <a:r>
              <a:rPr lang="en-US" sz="2800" dirty="0" err="1" smtClean="0"/>
              <a:t>Cerita</a:t>
            </a:r>
            <a:r>
              <a:rPr lang="en-US" sz="2800" dirty="0" smtClean="0"/>
              <a:t> </a:t>
            </a:r>
            <a:r>
              <a:rPr lang="en-US" sz="2800" dirty="0" err="1" smtClean="0"/>
              <a:t>merupakan</a:t>
            </a:r>
            <a:r>
              <a:rPr lang="en-US" sz="2800" dirty="0" smtClean="0"/>
              <a:t> </a:t>
            </a:r>
            <a:r>
              <a:rPr lang="en-US" sz="2800" dirty="0" err="1" smtClean="0"/>
              <a:t>pengalaman</a:t>
            </a:r>
            <a:r>
              <a:rPr lang="en-US" sz="2800" dirty="0" smtClean="0"/>
              <a:t> </a:t>
            </a:r>
            <a:r>
              <a:rPr lang="en-US" sz="2800" dirty="0" err="1" smtClean="0"/>
              <a:t>berkesan</a:t>
            </a:r>
            <a:r>
              <a:rPr lang="en-US" sz="2800" dirty="0" smtClean="0"/>
              <a:t> </a:t>
            </a:r>
            <a:r>
              <a:rPr lang="en-US" sz="2800" dirty="0" err="1" smtClean="0"/>
              <a:t>dalam</a:t>
            </a:r>
            <a:r>
              <a:rPr lang="en-US" sz="2800" dirty="0" smtClean="0"/>
              <a:t> </a:t>
            </a:r>
            <a:r>
              <a:rPr lang="en-US" sz="2800" dirty="0" err="1" smtClean="0"/>
              <a:t>hidupmu</a:t>
            </a:r>
            <a:r>
              <a:rPr lang="en-US" sz="2800" dirty="0" smtClean="0"/>
              <a:t>.</a:t>
            </a:r>
          </a:p>
          <a:p>
            <a:pPr eaLnBrk="1" hangingPunct="1"/>
            <a:r>
              <a:rPr lang="en-US" sz="2800" dirty="0" err="1" smtClean="0"/>
              <a:t>Tukarkan</a:t>
            </a:r>
            <a:r>
              <a:rPr lang="en-US" sz="2800" dirty="0" smtClean="0"/>
              <a:t> </a:t>
            </a:r>
            <a:r>
              <a:rPr lang="en-US" sz="2800" dirty="0" err="1" smtClean="0"/>
              <a:t>hasil</a:t>
            </a:r>
            <a:r>
              <a:rPr lang="en-US" sz="2800" dirty="0" smtClean="0"/>
              <a:t> </a:t>
            </a:r>
            <a:r>
              <a:rPr lang="en-US" sz="2800" dirty="0" err="1" smtClean="0"/>
              <a:t>ceritamu</a:t>
            </a:r>
            <a:r>
              <a:rPr lang="en-US" sz="2800" dirty="0" smtClean="0"/>
              <a:t> </a:t>
            </a:r>
            <a:r>
              <a:rPr lang="en-US" sz="2800" dirty="0" err="1" smtClean="0"/>
              <a:t>kepada</a:t>
            </a:r>
            <a:r>
              <a:rPr lang="en-US" sz="2800" dirty="0" smtClean="0"/>
              <a:t> </a:t>
            </a:r>
            <a:r>
              <a:rPr lang="en-US" sz="2800" dirty="0" err="1" smtClean="0"/>
              <a:t>teman</a:t>
            </a:r>
            <a:r>
              <a:rPr lang="en-US" sz="2800" dirty="0" smtClean="0"/>
              <a:t> yang paling </a:t>
            </a:r>
            <a:r>
              <a:rPr lang="en-US" sz="2800" dirty="0" err="1" smtClean="0"/>
              <a:t>dipercaya</a:t>
            </a:r>
            <a:r>
              <a:rPr lang="id-ID" sz="2800" dirty="0" smtClean="0"/>
              <a:t> dgn teman baru di group kelas ini</a:t>
            </a:r>
            <a:r>
              <a:rPr lang="en-US" sz="2800" dirty="0" smtClean="0"/>
              <a:t>.</a:t>
            </a:r>
            <a:r>
              <a:rPr lang="id-ID" sz="2800" dirty="0" smtClean="0"/>
              <a:t> </a:t>
            </a:r>
            <a:r>
              <a:rPr lang="en-US" sz="2800" dirty="0" err="1" smtClean="0"/>
              <a:t>Diskusikan</a:t>
            </a:r>
            <a:r>
              <a:rPr lang="en-US" sz="2800" dirty="0" smtClean="0"/>
              <a:t> </a:t>
            </a:r>
            <a:r>
              <a:rPr lang="en-US" sz="2800" dirty="0" err="1" smtClean="0"/>
              <a:t>hasil</a:t>
            </a:r>
            <a:r>
              <a:rPr lang="en-US" sz="2800" dirty="0" smtClean="0"/>
              <a:t> </a:t>
            </a:r>
            <a:r>
              <a:rPr lang="en-US" sz="2800" dirty="0" err="1" smtClean="0"/>
              <a:t>tulisan</a:t>
            </a:r>
            <a:r>
              <a:rPr lang="en-US" sz="2800" dirty="0" smtClean="0"/>
              <a:t> </a:t>
            </a:r>
            <a:r>
              <a:rPr lang="en-US" sz="2800" dirty="0" err="1" smtClean="0"/>
              <a:t>pengalaman</a:t>
            </a:r>
            <a:r>
              <a:rPr lang="en-US" sz="2800" dirty="0" smtClean="0"/>
              <a:t> </a:t>
            </a:r>
            <a:r>
              <a:rPr lang="en-US" sz="2800" dirty="0" err="1" smtClean="0"/>
              <a:t>tsb</a:t>
            </a:r>
            <a:r>
              <a:rPr lang="en-US" sz="2800" dirty="0" smtClean="0"/>
              <a:t>.</a:t>
            </a:r>
            <a:endParaRPr lang="id-ID" sz="2800" dirty="0" smtClean="0"/>
          </a:p>
          <a:p>
            <a:pPr eaLnBrk="1" hangingPunct="1"/>
            <a:r>
              <a:rPr lang="id-ID" sz="2800" dirty="0" smtClean="0"/>
              <a:t>Sebagai perwakilan presentasikan di kegiatan akhir ini.</a:t>
            </a:r>
            <a:endParaRPr lang="en-US" sz="2800" dirty="0" smtClean="0"/>
          </a:p>
          <a:p>
            <a:pPr eaLnBrk="1" hangingPunct="1">
              <a:buNone/>
            </a:pPr>
            <a:endParaRPr lang="en-US" sz="2800" dirty="0" smtClean="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4"/>
          <p:cNvSpPr>
            <a:spLocks noGrp="1"/>
          </p:cNvSpPr>
          <p:nvPr>
            <p:ph type="ftr" sz="quarter" idx="10"/>
          </p:nvPr>
        </p:nvSpPr>
        <p:spPr/>
        <p:txBody>
          <a:bodyPr/>
          <a:lstStyle/>
          <a:p>
            <a:endParaRPr lang="en-US" dirty="0"/>
          </a:p>
        </p:txBody>
      </p:sp>
      <p:sp>
        <p:nvSpPr>
          <p:cNvPr id="5" name="Slide Number Placeholder 5"/>
          <p:cNvSpPr>
            <a:spLocks noGrp="1"/>
          </p:cNvSpPr>
          <p:nvPr>
            <p:ph type="sldNum" sz="quarter" idx="11"/>
          </p:nvPr>
        </p:nvSpPr>
        <p:spPr/>
        <p:txBody>
          <a:bodyPr/>
          <a:lstStyle/>
          <a:p>
            <a:endParaRPr lang="en-US" dirty="0"/>
          </a:p>
        </p:txBody>
      </p:sp>
      <p:sp>
        <p:nvSpPr>
          <p:cNvPr id="6" name="Date Placeholder 6"/>
          <p:cNvSpPr>
            <a:spLocks noGrp="1"/>
          </p:cNvSpPr>
          <p:nvPr>
            <p:ph type="dt" sz="half" idx="12"/>
          </p:nvPr>
        </p:nvSpPr>
        <p:spPr/>
        <p:txBody>
          <a:bodyPr/>
          <a:lstStyle/>
          <a:p>
            <a:endParaRPr lang="id-ID" dirty="0"/>
          </a:p>
        </p:txBody>
      </p:sp>
      <p:pic>
        <p:nvPicPr>
          <p:cNvPr id="122882" name="Picture 2" descr="j0284916"/>
          <p:cNvPicPr>
            <a:picLocks noGrp="1" noChangeAspect="1" noChangeArrowheads="1"/>
          </p:cNvPicPr>
          <p:nvPr>
            <p:ph sz="half" idx="2"/>
          </p:nvPr>
        </p:nvPicPr>
        <p:blipFill>
          <a:blip r:embed="rId2"/>
          <a:srcRect/>
          <a:stretch>
            <a:fillRect/>
          </a:stretch>
        </p:blipFill>
        <p:spPr>
          <a:xfrm>
            <a:off x="266700" y="581025"/>
            <a:ext cx="8610600" cy="5695950"/>
          </a:xfrm>
        </p:spPr>
      </p:pic>
      <p:sp>
        <p:nvSpPr>
          <p:cNvPr id="122883" name="WordArt 3"/>
          <p:cNvSpPr>
            <a:spLocks noChangeArrowheads="1" noChangeShapeType="1" noTextEdit="1"/>
          </p:cNvSpPr>
          <p:nvPr/>
        </p:nvSpPr>
        <p:spPr bwMode="auto">
          <a:xfrm>
            <a:off x="1447800" y="2286000"/>
            <a:ext cx="6629400" cy="2362200"/>
          </a:xfrm>
          <a:prstGeom prst="rect">
            <a:avLst/>
          </a:prstGeom>
        </p:spPr>
        <p:txBody>
          <a:bodyPr wrap="none" fromWordArt="1">
            <a:prstTxWarp prst="textDeflate">
              <a:avLst>
                <a:gd name="adj" fmla="val 26227"/>
              </a:avLst>
            </a:prstTxWarp>
          </a:bodyPr>
          <a:lstStyle/>
          <a:p>
            <a:pPr algn="ctr"/>
            <a:r>
              <a:rPr lang="id-ID" sz="4400" b="1" kern="10" dirty="0">
                <a:ln w="9525">
                  <a:solidFill>
                    <a:srgbClr val="000000"/>
                  </a:solidFill>
                  <a:round/>
                  <a:headEnd/>
                  <a:tailEnd/>
                </a:ln>
                <a:solidFill>
                  <a:srgbClr val="000000"/>
                </a:solidFill>
                <a:latin typeface="Times New Roman"/>
                <a:cs typeface="Times New Roman"/>
              </a:rPr>
              <a:t>TERIMA KASIH</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2000" b="1" dirty="0" smtClean="0"/>
              <a:t>PSIKOLOGI </a:t>
            </a:r>
            <a:r>
              <a:rPr lang="id-ID" sz="2000" dirty="0" smtClean="0"/>
              <a:t/>
            </a:r>
            <a:br>
              <a:rPr lang="id-ID" sz="2000" dirty="0" smtClean="0"/>
            </a:br>
            <a:r>
              <a:rPr lang="en-US" sz="2000" b="1" dirty="0" smtClean="0"/>
              <a:t>TIPE KEPRIBADIAN BERDASARKAN </a:t>
            </a:r>
            <a:r>
              <a:rPr lang="id-ID" sz="2000" b="1" dirty="0" smtClean="0"/>
              <a:t>WARNA</a:t>
            </a:r>
            <a:r>
              <a:rPr lang="id-ID" sz="2000" dirty="0" smtClean="0"/>
              <a:t/>
            </a:r>
            <a:br>
              <a:rPr lang="id-ID" sz="2000" dirty="0" smtClean="0"/>
            </a:br>
            <a:r>
              <a:rPr lang="en-US" sz="2000" b="1" dirty="0" smtClean="0"/>
              <a:t>DIOLAH OLEH : </a:t>
            </a:r>
            <a:r>
              <a:rPr lang="id-ID" sz="2000" b="1" dirty="0" smtClean="0"/>
              <a:t>Pristyanie AC</a:t>
            </a:r>
            <a:endParaRPr lang="id-ID" sz="2000" dirty="0"/>
          </a:p>
        </p:txBody>
      </p:sp>
      <p:pic>
        <p:nvPicPr>
          <p:cNvPr id="4" name="Content Placeholder 3" descr="D:\7.YAHYA GAMES 2\GAME WARNA.jpg"/>
          <p:cNvPicPr>
            <a:picLocks noGrp="1"/>
          </p:cNvPicPr>
          <p:nvPr>
            <p:ph sz="quarter" idx="1"/>
          </p:nvPr>
        </p:nvPicPr>
        <p:blipFill>
          <a:blip r:embed="rId2"/>
          <a:srcRect/>
          <a:stretch>
            <a:fillRect/>
          </a:stretch>
        </p:blipFill>
        <p:spPr bwMode="auto">
          <a:xfrm>
            <a:off x="2440354" y="1447800"/>
            <a:ext cx="4720492" cy="4572000"/>
          </a:xfrm>
          <a:prstGeom prst="rect">
            <a:avLst/>
          </a:prstGeom>
          <a:noFill/>
          <a:ln w="9525">
            <a:noFill/>
            <a:miter lim="800000"/>
            <a:headEnd/>
            <a:tailEnd/>
          </a:ln>
        </p:spPr>
      </p:pic>
      <p:sp>
        <p:nvSpPr>
          <p:cNvPr id="2049" name="Rectangle 1"/>
          <p:cNvSpPr>
            <a:spLocks noChangeArrowheads="1"/>
          </p:cNvSpPr>
          <p:nvPr/>
        </p:nvSpPr>
        <p:spPr bwMode="auto">
          <a:xfrm>
            <a:off x="571472" y="6143644"/>
            <a:ext cx="7858180"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PERTANYAANNYA : </a:t>
            </a:r>
            <a:endParaRPr kumimoji="0" lang="id-ID" sz="9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Calibri" pitchFamily="34" charset="0"/>
                <a:ea typeface="Calibri" pitchFamily="34" charset="0"/>
                <a:cs typeface="Times New Roman" pitchFamily="18" charset="0"/>
              </a:rPr>
              <a:t>PILIHLAH SATU WARNA SESUAI DENGANMU, YANG KAMU SUKAI</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b="1" dirty="0" smtClean="0"/>
              <a:t>KUNCI JAWABAN TES /</a:t>
            </a:r>
            <a:r>
              <a:rPr lang="id-ID" dirty="0" smtClean="0"/>
              <a:t/>
            </a:r>
            <a:br>
              <a:rPr lang="id-ID" dirty="0" smtClean="0"/>
            </a:br>
            <a:r>
              <a:rPr lang="en-US" b="1" dirty="0" smtClean="0"/>
              <a:t>GAME WARNA</a:t>
            </a:r>
            <a:endParaRPr lang="id-ID" dirty="0"/>
          </a:p>
        </p:txBody>
      </p:sp>
      <p:sp>
        <p:nvSpPr>
          <p:cNvPr id="3" name="Content Placeholder 2"/>
          <p:cNvSpPr>
            <a:spLocks noGrp="1"/>
          </p:cNvSpPr>
          <p:nvPr>
            <p:ph sz="quarter" idx="1"/>
          </p:nvPr>
        </p:nvSpPr>
        <p:spPr/>
        <p:txBody>
          <a:bodyPr>
            <a:normAutofit lnSpcReduction="10000"/>
          </a:bodyPr>
          <a:lstStyle/>
          <a:p>
            <a:r>
              <a:rPr lang="id-ID" sz="1400" b="1" dirty="0" smtClean="0"/>
              <a:t>Ungu</a:t>
            </a:r>
            <a:br>
              <a:rPr lang="id-ID" sz="1400" b="1" dirty="0" smtClean="0"/>
            </a:br>
            <a:r>
              <a:rPr lang="id-ID" sz="1400" b="1" u="sng" dirty="0" smtClean="0">
                <a:hlinkClick r:id="rId2" tooltip="To tag someone, type @ and then the friend's name"/>
              </a:rPr>
              <a:t>Kalau ungu (violet) menjadi warna favorit maka Anda adalah tipe yang benar-benar luar biasa. Dalam menghadapi masa depan kamu tidak pernah ragu-ragu, apa yang dikerjakan kamu adalah yang terbaik</a:t>
            </a:r>
            <a:r>
              <a:rPr lang="id-ID" sz="1400" b="1" u="sng" dirty="0" smtClean="0">
                <a:hlinkClick r:id="rId2" tooltip="To tag someone, type @ and then the friend's name"/>
              </a:rPr>
              <a:t>.</a:t>
            </a:r>
            <a:endParaRPr lang="id-ID" sz="1400" b="1" u="sng" dirty="0" smtClean="0"/>
          </a:p>
          <a:p>
            <a:r>
              <a:rPr lang="id-ID" sz="1400" b="1" dirty="0" smtClean="0"/>
              <a:t>Biru</a:t>
            </a:r>
            <a:br>
              <a:rPr lang="id-ID" sz="1400" b="1" dirty="0" smtClean="0"/>
            </a:br>
            <a:r>
              <a:rPr lang="id-ID" sz="1400" b="1" u="sng" dirty="0" smtClean="0">
                <a:hlinkClick r:id="rId3" tooltip="To tag someone, type @ and then the friend's name"/>
              </a:rPr>
              <a:t>Beberapa jenis warna biru memiliki karakter berbeda. Biru langit mewakili tipe orang yang menyukai kesenangan dan hidup santai, sedangkan biru navy (biru langit di malam hari) menggambarkan sifat serius dan konservatif.</a:t>
            </a:r>
            <a:r>
              <a:rPr lang="id-ID" sz="1400" b="1" dirty="0" smtClean="0"/>
              <a:t/>
            </a:r>
            <a:br>
              <a:rPr lang="id-ID" sz="1400" b="1" dirty="0" smtClean="0"/>
            </a:br>
            <a:r>
              <a:rPr lang="id-ID" sz="1400" b="1" dirty="0" smtClean="0"/>
              <a:t/>
            </a:r>
            <a:br>
              <a:rPr lang="id-ID" sz="1400" b="1" dirty="0" smtClean="0"/>
            </a:br>
            <a:r>
              <a:rPr lang="id-ID" sz="1400" b="1" dirty="0" smtClean="0"/>
              <a:t>Merah</a:t>
            </a:r>
            <a:br>
              <a:rPr lang="id-ID" sz="1400" b="1" dirty="0" smtClean="0"/>
            </a:br>
            <a:r>
              <a:rPr lang="id-ID" sz="1400" b="1" u="sng" dirty="0" smtClean="0">
                <a:hlinkClick r:id="rId4" tooltip="To tag someone, type @ and then the friend's name"/>
              </a:rPr>
              <a:t>Penyuka warna merah menginginkan kesenangan dan suka menikmati hidup yang ada. Di lain pihak, seseorang mudah sekali merasa bosan karena itu si merah paling suka menyelesaikan segala sesuatu dengan cepat. Garis besarnya, penyuka warna merah adalah orang yang memiliki antusias dan semangat hidup yang tinggi</a:t>
            </a:r>
            <a:r>
              <a:rPr lang="id-ID" sz="1400" b="1" u="sng" dirty="0" smtClean="0">
                <a:hlinkClick r:id="rId4" tooltip="To tag someone, type @ and then the friend's name"/>
              </a:rPr>
              <a:t>.</a:t>
            </a:r>
            <a:endParaRPr lang="id-ID" sz="1400" b="1" u="sng" dirty="0" smtClean="0"/>
          </a:p>
          <a:p>
            <a:r>
              <a:rPr lang="id-ID" sz="1400" b="1" dirty="0" smtClean="0"/>
              <a:t>Pink/merah muda</a:t>
            </a:r>
            <a:br>
              <a:rPr lang="id-ID" sz="1400" b="1" dirty="0" smtClean="0"/>
            </a:br>
            <a:r>
              <a:rPr lang="id-ID" sz="1400" b="1" u="sng" dirty="0" smtClean="0">
                <a:hlinkClick r:id="rId5" tooltip="To tag someone, type @ and then the friend's name"/>
              </a:rPr>
              <a:t>Penggemar warna pink adalah orang sensitif, ramah dan memiliki kepribadian manis. Ia sangat menyukai masa kanak-kanak yang menyenangkan dan menginginkan kehidupan romantis.</a:t>
            </a:r>
            <a:r>
              <a:rPr lang="id-ID" sz="1400" b="1" dirty="0" smtClean="0"/>
              <a:t/>
            </a:r>
            <a:br>
              <a:rPr lang="id-ID" sz="1400" b="1" dirty="0" smtClean="0"/>
            </a:br>
            <a:r>
              <a:rPr lang="id-ID" sz="1400" b="1" dirty="0" smtClean="0"/>
              <a:t/>
            </a:r>
            <a:br>
              <a:rPr lang="id-ID" sz="1400" b="1" dirty="0" smtClean="0"/>
            </a:br>
            <a:r>
              <a:rPr lang="id-ID" sz="1400" b="1" dirty="0" smtClean="0"/>
              <a:t>Kuning</a:t>
            </a:r>
            <a:br>
              <a:rPr lang="id-ID" sz="1400" b="1" dirty="0" smtClean="0"/>
            </a:br>
            <a:r>
              <a:rPr lang="id-ID" sz="1400" b="1" u="sng" dirty="0" smtClean="0">
                <a:hlinkClick r:id="rId6" tooltip="To tag someone, type @ and then the friend's name"/>
              </a:rPr>
              <a:t>Pada dasarnya orang yang menyukai warna cerah ini memiliki sifat riang, optimis dan ceria. Kalau ada sesuatu yang salah pada dirinya, ia akan berusaha merubahnya secepat mungkin. Rasa ingin tahunya juga besar, sebesar spontanitas yang dimilikinya.</a:t>
            </a:r>
            <a:endParaRPr lang="id-ID"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d-ID" dirty="0" smtClean="0"/>
              <a:t>Lanjutan ....</a:t>
            </a:r>
            <a:endParaRPr lang="id-ID" dirty="0"/>
          </a:p>
        </p:txBody>
      </p:sp>
      <p:sp>
        <p:nvSpPr>
          <p:cNvPr id="3" name="Content Placeholder 2"/>
          <p:cNvSpPr>
            <a:spLocks noGrp="1"/>
          </p:cNvSpPr>
          <p:nvPr>
            <p:ph sz="quarter" idx="1"/>
          </p:nvPr>
        </p:nvSpPr>
        <p:spPr/>
        <p:txBody>
          <a:bodyPr>
            <a:normAutofit fontScale="85000" lnSpcReduction="10000"/>
          </a:bodyPr>
          <a:lstStyle/>
          <a:p>
            <a:r>
              <a:rPr lang="id-ID" b="1" dirty="0" smtClean="0"/>
              <a:t>Abu-abu</a:t>
            </a:r>
            <a:br>
              <a:rPr lang="id-ID" b="1" dirty="0" smtClean="0"/>
            </a:br>
            <a:r>
              <a:rPr lang="id-ID" sz="1400" b="1" u="sng" dirty="0" smtClean="0">
                <a:hlinkClick r:id="rId2" tooltip="To tag someone, type @ and then the friend's name"/>
              </a:rPr>
              <a:t>Penyuka warna abu-abu adalah tipe orang yang cenderung menarik diri dari perhatian orang, dan tidak suka kegiatan aktif secara langsung. Karena sifatnya yang ragu-ragu, maka ia sering </a:t>
            </a:r>
            <a:r>
              <a:rPr lang="id-ID" sz="1400" b="1" u="sng" dirty="0" smtClean="0">
                <a:hlinkClick r:id="rId2" tooltip="To tag someone, type @ and then the friend's name"/>
              </a:rPr>
              <a:t>memutuskan </a:t>
            </a:r>
            <a:r>
              <a:rPr lang="id-ID" sz="1400" b="1" u="sng" dirty="0" smtClean="0">
                <a:hlinkClick r:id="rId2" tooltip="To tag someone, type @ and then the friend's name"/>
              </a:rPr>
              <a:t>sesuatu hingga saat-saat terakhir</a:t>
            </a:r>
            <a:r>
              <a:rPr lang="id-ID" sz="1400" b="1" u="sng" dirty="0" smtClean="0">
                <a:hlinkClick r:id="rId2" tooltip="To tag someone, type @ and then the friend's name"/>
              </a:rPr>
              <a:t>.</a:t>
            </a:r>
            <a:endParaRPr lang="id-ID" sz="1400" b="1" u="sng" dirty="0" smtClean="0"/>
          </a:p>
          <a:p>
            <a:r>
              <a:rPr lang="id-ID" sz="1400" b="1" dirty="0" smtClean="0"/>
              <a:t>Hitam</a:t>
            </a:r>
            <a:br>
              <a:rPr lang="id-ID" sz="1400" b="1" dirty="0" smtClean="0"/>
            </a:br>
            <a:r>
              <a:rPr lang="id-ID" sz="1400" b="1" u="sng" dirty="0" smtClean="0">
                <a:hlinkClick r:id="rId3" tooltip="To tag someone, type @ and then the friend's name"/>
              </a:rPr>
              <a:t>Orang yang suka warna hitam adalah orang yang cuek dan tidak memikirkan omongan orang terhadap dirinya. Baginya asal dia nyaman dia akan melakukan apapun yang mereka suka. Dalam pergaulan mereka cukup enak diajak berteman karena dapat memberikan solusi dalam masalah teman- temannya.</a:t>
            </a:r>
            <a:endParaRPr lang="id-ID" sz="1400" dirty="0" smtClean="0"/>
          </a:p>
          <a:p>
            <a:r>
              <a:rPr lang="id-ID" sz="1400" b="1" dirty="0" smtClean="0"/>
              <a:t/>
            </a:r>
            <a:br>
              <a:rPr lang="id-ID" sz="1400" b="1" dirty="0" smtClean="0"/>
            </a:br>
            <a:r>
              <a:rPr lang="id-ID" sz="1400" b="1" dirty="0" smtClean="0"/>
              <a:t/>
            </a:r>
            <a:br>
              <a:rPr lang="id-ID" sz="1400" b="1" dirty="0" smtClean="0"/>
            </a:br>
            <a:r>
              <a:rPr lang="id-ID" sz="1400" b="1" dirty="0" smtClean="0"/>
              <a:t>Hijau</a:t>
            </a:r>
            <a:br>
              <a:rPr lang="id-ID" sz="1400" b="1" dirty="0" smtClean="0"/>
            </a:br>
            <a:r>
              <a:rPr lang="id-ID" sz="1400" b="1" u="sng" dirty="0" smtClean="0">
                <a:hlinkClick r:id="rId4" tooltip="To tag someone, type @ and then the friend's name"/>
              </a:rPr>
              <a:t>Penggemar warna hijau adalah tipe orang mendambakan perasaan aman dan ingin menciptakan dunia lebih baik bagi sesama. Ia juga memiliki sifat bijaksana dalam mengatur waktu dan tujuan hidup. Namun kalau sudah menyangkut ke berbagai masalah penting, penyuka warna hijau ini bisa bersikap kaku.</a:t>
            </a:r>
            <a:r>
              <a:rPr lang="id-ID" sz="1400" b="1" dirty="0" smtClean="0"/>
              <a:t/>
            </a:r>
            <a:br>
              <a:rPr lang="id-ID" sz="1400" b="1" dirty="0" smtClean="0"/>
            </a:br>
            <a:r>
              <a:rPr lang="id-ID" sz="1400" b="1" dirty="0" smtClean="0"/>
              <a:t/>
            </a:r>
            <a:br>
              <a:rPr lang="id-ID" sz="1400" b="1" dirty="0" smtClean="0"/>
            </a:br>
            <a:r>
              <a:rPr lang="id-ID" sz="1400" b="1" dirty="0" smtClean="0"/>
              <a:t>Coklat</a:t>
            </a:r>
            <a:br>
              <a:rPr lang="id-ID" sz="1400" b="1" dirty="0" smtClean="0"/>
            </a:br>
            <a:r>
              <a:rPr lang="id-ID" sz="1400" b="1" u="sng" dirty="0" smtClean="0">
                <a:hlinkClick r:id="rId5" tooltip="To tag someone, type @ and then the friend's name"/>
              </a:rPr>
              <a:t>Penyuka warna coklat memiliki sifat membumi atau tidak dibuat-buat. Ia adalah teman yang dapat diharapkan dan sangat loyal. Rumah dan keluarga merupakan hal terpenting baginya, dan tentu saja kenyamanan adalah faktor utama dalam hidupnya.</a:t>
            </a:r>
            <a:r>
              <a:rPr lang="id-ID" sz="1400" b="1" dirty="0" smtClean="0"/>
              <a:t/>
            </a:r>
            <a:br>
              <a:rPr lang="id-ID" sz="1400" b="1" dirty="0" smtClean="0"/>
            </a:br>
            <a:r>
              <a:rPr lang="id-ID" sz="1400" b="1" dirty="0" smtClean="0"/>
              <a:t/>
            </a:r>
            <a:br>
              <a:rPr lang="id-ID" sz="1400" b="1" dirty="0" smtClean="0"/>
            </a:br>
            <a:r>
              <a:rPr lang="id-ID" sz="1400" b="1" dirty="0" smtClean="0"/>
              <a:t>Putih</a:t>
            </a:r>
            <a:br>
              <a:rPr lang="id-ID" sz="1400" b="1" dirty="0" smtClean="0"/>
            </a:br>
            <a:r>
              <a:rPr lang="id-ID" sz="1400" b="1" u="sng" dirty="0" smtClean="0">
                <a:hlinkClick r:id="rId6" tooltip="To tag someone, type @ and then the friend's name"/>
              </a:rPr>
              <a:t>Penyuka warna putih adalah tipe orang yang tulus dalam segala hal dan mereka paling tidak suka kalau dibohongi dan bagi mereka kejujuran adalah nomor satu. Selain itu mereka biasanya agak tertutup, mereka hanya punya sedikit teman dekat yang bisa mereka ajak curhat, tapi mereka akan jadi tempat curhat yang baik bagi seluruh temannya.</a:t>
            </a:r>
            <a:endParaRPr lang="id-ID" sz="1400" dirty="0" smtClean="0"/>
          </a:p>
          <a:p>
            <a:endParaRPr lang="id-ID" sz="14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3314" name="Picture 6" descr="autumn-leaves_wallpapers_7284_1280x1024"/>
          <p:cNvPicPr>
            <a:picLocks noChangeAspect="1" noChangeArrowheads="1"/>
          </p:cNvPicPr>
          <p:nvPr/>
        </p:nvPicPr>
        <p:blipFill>
          <a:blip r:embed="rId3"/>
          <a:srcRect/>
          <a:stretch>
            <a:fillRect/>
          </a:stretch>
        </p:blipFill>
        <p:spPr bwMode="auto">
          <a:xfrm>
            <a:off x="0" y="0"/>
            <a:ext cx="9144000" cy="6858000"/>
          </a:xfrm>
          <a:prstGeom prst="rect">
            <a:avLst/>
          </a:prstGeom>
          <a:noFill/>
          <a:ln w="9525">
            <a:noFill/>
            <a:miter lim="800000"/>
            <a:headEnd/>
            <a:tailEnd/>
          </a:ln>
        </p:spPr>
      </p:pic>
      <p:sp>
        <p:nvSpPr>
          <p:cNvPr id="3074" name="Rectangle 2"/>
          <p:cNvSpPr>
            <a:spLocks noGrp="1" noChangeArrowheads="1"/>
          </p:cNvSpPr>
          <p:nvPr>
            <p:ph type="title" idx="4294967295"/>
          </p:nvPr>
        </p:nvSpPr>
        <p:spPr/>
        <p:txBody>
          <a:bodyPr/>
          <a:lstStyle/>
          <a:p>
            <a:pPr eaLnBrk="1" hangingPunct="1">
              <a:defRPr/>
            </a:pPr>
            <a:r>
              <a:rPr lang="en-US" dirty="0" smtClean="0">
                <a:solidFill>
                  <a:srgbClr val="00FF00"/>
                </a:solidFill>
              </a:rPr>
              <a:t>REMAJA</a:t>
            </a:r>
          </a:p>
        </p:txBody>
      </p:sp>
      <p:sp>
        <p:nvSpPr>
          <p:cNvPr id="3075" name="Rectangle 3"/>
          <p:cNvSpPr>
            <a:spLocks noGrp="1" noChangeArrowheads="1"/>
          </p:cNvSpPr>
          <p:nvPr>
            <p:ph type="body" idx="4294967295"/>
          </p:nvPr>
        </p:nvSpPr>
        <p:spPr>
          <a:xfrm>
            <a:off x="457200" y="2332038"/>
            <a:ext cx="8229600" cy="4525962"/>
          </a:xfrm>
        </p:spPr>
        <p:txBody>
          <a:bodyPr/>
          <a:lstStyle/>
          <a:p>
            <a:pPr eaLnBrk="1" hangingPunct="1">
              <a:defRPr/>
            </a:pPr>
            <a:r>
              <a:rPr lang="en-US" smtClean="0">
                <a:solidFill>
                  <a:srgbClr val="00FF00"/>
                </a:solidFill>
              </a:rPr>
              <a:t>Remaja adalah masa peralihan antara kanak-kanak dan dewasa. </a:t>
            </a:r>
          </a:p>
          <a:p>
            <a:pPr eaLnBrk="1" hangingPunct="1">
              <a:defRPr/>
            </a:pPr>
            <a:r>
              <a:rPr lang="en-US" smtClean="0">
                <a:solidFill>
                  <a:srgbClr val="00FF00"/>
                </a:solidFill>
              </a:rPr>
              <a:t>Usia awal remaja dimulai saat pubertas.</a:t>
            </a:r>
          </a:p>
          <a:p>
            <a:pPr eaLnBrk="1" hangingPunct="1">
              <a:defRPr/>
            </a:pPr>
            <a:r>
              <a:rPr lang="en-US" smtClean="0">
                <a:solidFill>
                  <a:srgbClr val="00FF00"/>
                </a:solidFill>
              </a:rPr>
              <a:t>Pubertas terjadi pada usia 10-13 tahun.</a:t>
            </a:r>
          </a:p>
          <a:p>
            <a:pPr eaLnBrk="1" hangingPunct="1">
              <a:defRPr/>
            </a:pPr>
            <a:r>
              <a:rPr lang="en-US" smtClean="0">
                <a:solidFill>
                  <a:srgbClr val="00FF00"/>
                </a:solidFill>
              </a:rPr>
              <a:t>Pubertas adalah perubahan fisik dan hormonal yang terjadi secara cepat pada awal remaja</a:t>
            </a:r>
          </a:p>
        </p:txBody>
      </p:sp>
      <p:pic>
        <p:nvPicPr>
          <p:cNvPr id="13317" name="Picture 7" descr="imagesCAH20IC7"/>
          <p:cNvPicPr>
            <a:picLocks noChangeAspect="1" noChangeArrowheads="1"/>
          </p:cNvPicPr>
          <p:nvPr/>
        </p:nvPicPr>
        <p:blipFill>
          <a:blip r:embed="rId4"/>
          <a:srcRect/>
          <a:stretch>
            <a:fillRect/>
          </a:stretch>
        </p:blipFill>
        <p:spPr bwMode="auto">
          <a:xfrm>
            <a:off x="5943600" y="457200"/>
            <a:ext cx="2286000" cy="19764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2"/>
          <p:cNvSpPr>
            <a:spLocks noGrp="1" noChangeArrowheads="1"/>
          </p:cNvSpPr>
          <p:nvPr>
            <p:ph type="title"/>
          </p:nvPr>
        </p:nvSpPr>
        <p:spPr/>
        <p:txBody>
          <a:bodyPr>
            <a:normAutofit/>
          </a:bodyPr>
          <a:lstStyle/>
          <a:p>
            <a:r>
              <a:rPr lang="en-US" sz="5400" b="1" dirty="0">
                <a:solidFill>
                  <a:srgbClr val="FF0000"/>
                </a:solidFill>
              </a:rPr>
              <a:t>TUJUAN</a:t>
            </a:r>
          </a:p>
        </p:txBody>
      </p:sp>
      <p:sp>
        <p:nvSpPr>
          <p:cNvPr id="41987" name="Rectangle 3"/>
          <p:cNvSpPr>
            <a:spLocks noGrp="1" noChangeArrowheads="1"/>
          </p:cNvSpPr>
          <p:nvPr>
            <p:ph sz="quarter" idx="1"/>
          </p:nvPr>
        </p:nvSpPr>
        <p:spPr/>
        <p:txBody>
          <a:bodyPr>
            <a:normAutofit/>
          </a:bodyPr>
          <a:lstStyle/>
          <a:p>
            <a:pPr>
              <a:buFont typeface="Wingdings" pitchFamily="2" charset="2"/>
              <a:buNone/>
            </a:pPr>
            <a:r>
              <a:rPr lang="en-US" sz="4000" b="1" dirty="0"/>
              <a:t>  </a:t>
            </a:r>
            <a:r>
              <a:rPr lang="en-US" sz="4000" b="1" dirty="0" err="1"/>
              <a:t>Siswa</a:t>
            </a:r>
            <a:r>
              <a:rPr lang="en-US" sz="4000" b="1" dirty="0"/>
              <a:t> </a:t>
            </a:r>
            <a:r>
              <a:rPr lang="en-US" sz="4000" b="1" dirty="0" err="1"/>
              <a:t>dapat</a:t>
            </a:r>
            <a:r>
              <a:rPr lang="en-US" sz="4000" b="1" dirty="0"/>
              <a:t> </a:t>
            </a:r>
            <a:r>
              <a:rPr lang="en-US" sz="4000" b="1" dirty="0" err="1"/>
              <a:t>mengembangkan</a:t>
            </a:r>
            <a:r>
              <a:rPr lang="en-US" sz="4000" b="1" dirty="0"/>
              <a:t> </a:t>
            </a:r>
            <a:r>
              <a:rPr lang="en-US" sz="4000" b="1" dirty="0" err="1"/>
              <a:t>hubungan</a:t>
            </a:r>
            <a:r>
              <a:rPr lang="en-US" sz="4000" b="1" dirty="0"/>
              <a:t> </a:t>
            </a:r>
            <a:r>
              <a:rPr lang="en-US" sz="4000" b="1" dirty="0" err="1"/>
              <a:t>interpersonalnya</a:t>
            </a:r>
            <a:r>
              <a:rPr lang="en-US" sz="4000" b="1" dirty="0"/>
              <a:t> </a:t>
            </a:r>
            <a:r>
              <a:rPr lang="en-US" sz="4000" b="1" dirty="0" err="1"/>
              <a:t>dengan</a:t>
            </a:r>
            <a:r>
              <a:rPr lang="en-US" sz="4000" b="1" dirty="0"/>
              <a:t> </a:t>
            </a:r>
            <a:r>
              <a:rPr lang="en-US" sz="4000" b="1" dirty="0" err="1"/>
              <a:t>baik</a:t>
            </a:r>
            <a:r>
              <a:rPr lang="en-US" sz="4000" b="1" dirty="0"/>
              <a:t> </a:t>
            </a:r>
            <a:r>
              <a:rPr lang="en-US" sz="4000" b="1" dirty="0" err="1"/>
              <a:t>di</a:t>
            </a:r>
            <a:r>
              <a:rPr lang="en-US" sz="4000" b="1" dirty="0"/>
              <a:t> </a:t>
            </a:r>
            <a:r>
              <a:rPr lang="en-US" sz="4000" b="1" dirty="0" err="1" smtClean="0"/>
              <a:t>sekolah</a:t>
            </a:r>
            <a:endParaRPr lang="id-ID" sz="4000" b="1" dirty="0" smtClean="0"/>
          </a:p>
          <a:p>
            <a:pPr marL="742950" indent="-742950">
              <a:buFont typeface="Wingdings" pitchFamily="2" charset="2"/>
              <a:buAutoNum type="arabicPeriod"/>
            </a:pPr>
            <a:r>
              <a:rPr lang="id-ID" sz="4000" b="1" dirty="0" smtClean="0"/>
              <a:t>Siswa </a:t>
            </a:r>
          </a:p>
          <a:p>
            <a:pPr marL="742950" indent="-742950">
              <a:buFont typeface="Wingdings" pitchFamily="2" charset="2"/>
              <a:buAutoNum type="arabicPeriod"/>
            </a:pPr>
            <a:r>
              <a:rPr lang="id-ID" sz="4000" b="1" dirty="0" smtClean="0"/>
              <a:t>Dan warga sekolah didalamnya</a:t>
            </a:r>
            <a:endParaRPr lang="en-US" sz="4000" b="1"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9" name="Rectangle 3"/>
          <p:cNvSpPr>
            <a:spLocks noGrp="1" noChangeArrowheads="1"/>
          </p:cNvSpPr>
          <p:nvPr>
            <p:ph sz="quarter" idx="1"/>
          </p:nvPr>
        </p:nvSpPr>
        <p:spPr>
          <a:xfrm>
            <a:off x="0" y="1600200"/>
            <a:ext cx="8839200" cy="3810000"/>
          </a:xfrm>
        </p:spPr>
        <p:txBody>
          <a:bodyPr>
            <a:noAutofit/>
          </a:bodyPr>
          <a:lstStyle/>
          <a:p>
            <a:pPr>
              <a:lnSpc>
                <a:spcPct val="80000"/>
              </a:lnSpc>
            </a:pPr>
            <a:r>
              <a:rPr lang="en-US" sz="3200" b="1" dirty="0" err="1">
                <a:solidFill>
                  <a:srgbClr val="FF0000"/>
                </a:solidFill>
              </a:rPr>
              <a:t>Membantu</a:t>
            </a:r>
            <a:r>
              <a:rPr lang="en-US" sz="3200" b="1" dirty="0">
                <a:solidFill>
                  <a:srgbClr val="FF0000"/>
                </a:solidFill>
              </a:rPr>
              <a:t> </a:t>
            </a:r>
            <a:r>
              <a:rPr lang="en-US" sz="3200" b="1" dirty="0" err="1">
                <a:solidFill>
                  <a:srgbClr val="FF0000"/>
                </a:solidFill>
              </a:rPr>
              <a:t>kita</a:t>
            </a:r>
            <a:r>
              <a:rPr lang="en-US" sz="3200" b="1" dirty="0">
                <a:solidFill>
                  <a:srgbClr val="FF0000"/>
                </a:solidFill>
              </a:rPr>
              <a:t> </a:t>
            </a:r>
            <a:r>
              <a:rPr lang="en-US" sz="3200" b="1" dirty="0" err="1">
                <a:solidFill>
                  <a:srgbClr val="FF0000"/>
                </a:solidFill>
              </a:rPr>
              <a:t>menjadi</a:t>
            </a:r>
            <a:r>
              <a:rPr lang="en-US" sz="3200" b="1" dirty="0">
                <a:solidFill>
                  <a:srgbClr val="FF0000"/>
                </a:solidFill>
              </a:rPr>
              <a:t> </a:t>
            </a:r>
            <a:r>
              <a:rPr lang="en-US" sz="3200" b="1" dirty="0" err="1">
                <a:solidFill>
                  <a:srgbClr val="FF0000"/>
                </a:solidFill>
              </a:rPr>
              <a:t>orang</a:t>
            </a:r>
            <a:r>
              <a:rPr lang="en-US" sz="3200" b="1" dirty="0">
                <a:solidFill>
                  <a:srgbClr val="FF0000"/>
                </a:solidFill>
              </a:rPr>
              <a:t> yang </a:t>
            </a:r>
            <a:r>
              <a:rPr lang="en-US" sz="3200" b="1" dirty="0" err="1">
                <a:solidFill>
                  <a:srgbClr val="FF0000"/>
                </a:solidFill>
              </a:rPr>
              <a:t>lebih</a:t>
            </a:r>
            <a:r>
              <a:rPr lang="en-US" sz="3200" b="1" dirty="0">
                <a:solidFill>
                  <a:srgbClr val="FF0000"/>
                </a:solidFill>
              </a:rPr>
              <a:t> </a:t>
            </a:r>
            <a:r>
              <a:rPr lang="en-US" sz="3200" b="1" dirty="0" err="1">
                <a:solidFill>
                  <a:srgbClr val="FF0000"/>
                </a:solidFill>
              </a:rPr>
              <a:t>baik</a:t>
            </a:r>
            <a:r>
              <a:rPr lang="en-US" sz="3200" b="1" dirty="0">
                <a:solidFill>
                  <a:srgbClr val="FF0000"/>
                </a:solidFill>
              </a:rPr>
              <a:t> </a:t>
            </a:r>
            <a:r>
              <a:rPr lang="en-US" sz="3200" b="1" dirty="0" err="1">
                <a:solidFill>
                  <a:srgbClr val="FF0000"/>
                </a:solidFill>
              </a:rPr>
              <a:t>dari</a:t>
            </a:r>
            <a:r>
              <a:rPr lang="en-US" sz="3200" b="1" dirty="0">
                <a:solidFill>
                  <a:srgbClr val="FF0000"/>
                </a:solidFill>
              </a:rPr>
              <a:t> </a:t>
            </a:r>
            <a:r>
              <a:rPr lang="en-US" sz="3200" b="1" dirty="0" err="1">
                <a:solidFill>
                  <a:srgbClr val="FF0000"/>
                </a:solidFill>
              </a:rPr>
              <a:t>hari</a:t>
            </a:r>
            <a:r>
              <a:rPr lang="en-US" sz="3200" b="1" dirty="0">
                <a:solidFill>
                  <a:srgbClr val="FF0000"/>
                </a:solidFill>
              </a:rPr>
              <a:t> </a:t>
            </a:r>
            <a:r>
              <a:rPr lang="en-US" sz="3200" b="1" dirty="0" err="1">
                <a:solidFill>
                  <a:srgbClr val="FF0000"/>
                </a:solidFill>
              </a:rPr>
              <a:t>kehari</a:t>
            </a:r>
            <a:endParaRPr lang="en-US" sz="3200" b="1" dirty="0">
              <a:solidFill>
                <a:srgbClr val="FF0000"/>
              </a:solidFill>
            </a:endParaRPr>
          </a:p>
          <a:p>
            <a:pPr>
              <a:lnSpc>
                <a:spcPct val="80000"/>
              </a:lnSpc>
            </a:pPr>
            <a:r>
              <a:rPr lang="en-US" sz="3200" b="1" dirty="0" err="1">
                <a:solidFill>
                  <a:srgbClr val="FF0000"/>
                </a:solidFill>
              </a:rPr>
              <a:t>Memberi</a:t>
            </a:r>
            <a:r>
              <a:rPr lang="en-US" sz="3200" b="1" dirty="0">
                <a:solidFill>
                  <a:srgbClr val="FF0000"/>
                </a:solidFill>
              </a:rPr>
              <a:t> </a:t>
            </a:r>
            <a:r>
              <a:rPr lang="en-US" sz="3200" b="1" dirty="0" err="1">
                <a:solidFill>
                  <a:srgbClr val="FF0000"/>
                </a:solidFill>
              </a:rPr>
              <a:t>arti</a:t>
            </a:r>
            <a:r>
              <a:rPr lang="en-US" sz="3200" b="1" dirty="0">
                <a:solidFill>
                  <a:srgbClr val="FF0000"/>
                </a:solidFill>
              </a:rPr>
              <a:t>/</a:t>
            </a:r>
            <a:r>
              <a:rPr lang="en-US" sz="3200" b="1" dirty="0" err="1">
                <a:solidFill>
                  <a:srgbClr val="FF0000"/>
                </a:solidFill>
              </a:rPr>
              <a:t>makna</a:t>
            </a:r>
            <a:r>
              <a:rPr lang="en-US" sz="3200" b="1" dirty="0">
                <a:solidFill>
                  <a:srgbClr val="FF0000"/>
                </a:solidFill>
              </a:rPr>
              <a:t> </a:t>
            </a:r>
            <a:r>
              <a:rPr lang="en-US" sz="3200" b="1" dirty="0" err="1">
                <a:solidFill>
                  <a:srgbClr val="FF0000"/>
                </a:solidFill>
              </a:rPr>
              <a:t>positif</a:t>
            </a:r>
            <a:r>
              <a:rPr lang="en-US" sz="3200" b="1" dirty="0">
                <a:solidFill>
                  <a:srgbClr val="FF0000"/>
                </a:solidFill>
              </a:rPr>
              <a:t> </a:t>
            </a:r>
            <a:r>
              <a:rPr lang="en-US" sz="3200" b="1" dirty="0" err="1">
                <a:solidFill>
                  <a:srgbClr val="FF0000"/>
                </a:solidFill>
              </a:rPr>
              <a:t>dalam</a:t>
            </a:r>
            <a:r>
              <a:rPr lang="en-US" sz="3200" b="1" dirty="0">
                <a:solidFill>
                  <a:srgbClr val="FF0000"/>
                </a:solidFill>
              </a:rPr>
              <a:t> </a:t>
            </a:r>
            <a:r>
              <a:rPr lang="en-US" sz="3200" b="1" dirty="0" err="1">
                <a:solidFill>
                  <a:srgbClr val="FF0000"/>
                </a:solidFill>
              </a:rPr>
              <a:t>hidup</a:t>
            </a:r>
            <a:endParaRPr lang="en-US" sz="3200" b="1" dirty="0">
              <a:solidFill>
                <a:srgbClr val="FF0000"/>
              </a:solidFill>
            </a:endParaRPr>
          </a:p>
          <a:p>
            <a:pPr>
              <a:lnSpc>
                <a:spcPct val="80000"/>
              </a:lnSpc>
            </a:pPr>
            <a:r>
              <a:rPr lang="en-US" sz="3200" b="1" dirty="0" err="1">
                <a:solidFill>
                  <a:srgbClr val="FF0000"/>
                </a:solidFill>
              </a:rPr>
              <a:t>Membangun</a:t>
            </a:r>
            <a:r>
              <a:rPr lang="en-US" sz="3200" b="1" dirty="0">
                <a:solidFill>
                  <a:srgbClr val="FF0000"/>
                </a:solidFill>
              </a:rPr>
              <a:t> </a:t>
            </a:r>
            <a:r>
              <a:rPr lang="en-US" sz="3200" b="1" dirty="0" err="1">
                <a:solidFill>
                  <a:srgbClr val="FF0000"/>
                </a:solidFill>
              </a:rPr>
              <a:t>dengan</a:t>
            </a:r>
            <a:r>
              <a:rPr lang="en-US" sz="3200" b="1" dirty="0">
                <a:solidFill>
                  <a:srgbClr val="FF0000"/>
                </a:solidFill>
              </a:rPr>
              <a:t> </a:t>
            </a:r>
            <a:r>
              <a:rPr lang="en-US" sz="3200" b="1" dirty="0" err="1">
                <a:solidFill>
                  <a:srgbClr val="FF0000"/>
                </a:solidFill>
              </a:rPr>
              <a:t>kata-kata</a:t>
            </a:r>
            <a:r>
              <a:rPr lang="en-US" sz="3200" b="1" dirty="0">
                <a:solidFill>
                  <a:srgbClr val="FF0000"/>
                </a:solidFill>
              </a:rPr>
              <a:t> yang </a:t>
            </a:r>
            <a:r>
              <a:rPr lang="en-US" sz="3200" b="1" dirty="0" err="1">
                <a:solidFill>
                  <a:srgbClr val="FF0000"/>
                </a:solidFill>
              </a:rPr>
              <a:t>benar</a:t>
            </a:r>
            <a:endParaRPr lang="en-US" sz="3200" b="1" dirty="0">
              <a:solidFill>
                <a:srgbClr val="FF0000"/>
              </a:solidFill>
            </a:endParaRPr>
          </a:p>
          <a:p>
            <a:pPr>
              <a:lnSpc>
                <a:spcPct val="80000"/>
              </a:lnSpc>
            </a:pPr>
            <a:r>
              <a:rPr lang="en-US" sz="3200" b="1" dirty="0" err="1">
                <a:solidFill>
                  <a:srgbClr val="FF0000"/>
                </a:solidFill>
              </a:rPr>
              <a:t>Menolong</a:t>
            </a:r>
            <a:r>
              <a:rPr lang="en-US" sz="3200" b="1" dirty="0">
                <a:solidFill>
                  <a:srgbClr val="FF0000"/>
                </a:solidFill>
              </a:rPr>
              <a:t> </a:t>
            </a:r>
            <a:r>
              <a:rPr lang="en-US" sz="3200" b="1" dirty="0" err="1">
                <a:solidFill>
                  <a:srgbClr val="FF0000"/>
                </a:solidFill>
              </a:rPr>
              <a:t>diri</a:t>
            </a:r>
            <a:r>
              <a:rPr lang="en-US" sz="3200" b="1" dirty="0">
                <a:solidFill>
                  <a:srgbClr val="FF0000"/>
                </a:solidFill>
              </a:rPr>
              <a:t> </a:t>
            </a:r>
            <a:r>
              <a:rPr lang="en-US" sz="3200" b="1" dirty="0" err="1">
                <a:solidFill>
                  <a:srgbClr val="FF0000"/>
                </a:solidFill>
              </a:rPr>
              <a:t>kita</a:t>
            </a:r>
            <a:r>
              <a:rPr lang="en-US" sz="3200" b="1" dirty="0">
                <a:solidFill>
                  <a:srgbClr val="FF0000"/>
                </a:solidFill>
              </a:rPr>
              <a:t> </a:t>
            </a:r>
            <a:r>
              <a:rPr lang="en-US" sz="3200" b="1" dirty="0" err="1">
                <a:solidFill>
                  <a:srgbClr val="FF0000"/>
                </a:solidFill>
              </a:rPr>
              <a:t>tumbuh</a:t>
            </a:r>
            <a:r>
              <a:rPr lang="en-US" sz="3200" b="1" dirty="0">
                <a:solidFill>
                  <a:srgbClr val="FF0000"/>
                </a:solidFill>
              </a:rPr>
              <a:t> </a:t>
            </a:r>
            <a:r>
              <a:rPr lang="en-US" sz="3200" b="1" dirty="0" err="1">
                <a:solidFill>
                  <a:srgbClr val="FF0000"/>
                </a:solidFill>
              </a:rPr>
              <a:t>menjadi</a:t>
            </a:r>
            <a:r>
              <a:rPr lang="en-US" sz="3200" b="1" dirty="0">
                <a:solidFill>
                  <a:srgbClr val="FF0000"/>
                </a:solidFill>
              </a:rPr>
              <a:t> </a:t>
            </a:r>
            <a:r>
              <a:rPr lang="en-US" sz="3200" b="1" dirty="0" err="1">
                <a:solidFill>
                  <a:srgbClr val="FF0000"/>
                </a:solidFill>
              </a:rPr>
              <a:t>diri</a:t>
            </a:r>
            <a:r>
              <a:rPr lang="en-US" sz="3200" b="1" dirty="0">
                <a:solidFill>
                  <a:srgbClr val="FF0000"/>
                </a:solidFill>
              </a:rPr>
              <a:t> </a:t>
            </a:r>
            <a:r>
              <a:rPr lang="en-US" sz="3200" b="1" dirty="0" err="1">
                <a:solidFill>
                  <a:srgbClr val="FF0000"/>
                </a:solidFill>
              </a:rPr>
              <a:t>kita</a:t>
            </a:r>
            <a:r>
              <a:rPr lang="en-US" sz="3200" b="1" dirty="0">
                <a:solidFill>
                  <a:srgbClr val="FF0000"/>
                </a:solidFill>
              </a:rPr>
              <a:t> yang </a:t>
            </a:r>
            <a:r>
              <a:rPr lang="en-US" sz="3200" b="1" dirty="0" err="1">
                <a:solidFill>
                  <a:srgbClr val="FF0000"/>
                </a:solidFill>
              </a:rPr>
              <a:t>sesungguhnya</a:t>
            </a:r>
            <a:endParaRPr lang="en-US" sz="3200" b="1" dirty="0">
              <a:solidFill>
                <a:srgbClr val="FF0000"/>
              </a:solidFill>
            </a:endParaRPr>
          </a:p>
          <a:p>
            <a:pPr>
              <a:lnSpc>
                <a:spcPct val="80000"/>
              </a:lnSpc>
            </a:pPr>
            <a:r>
              <a:rPr lang="en-US" sz="3200" b="1" dirty="0" err="1">
                <a:solidFill>
                  <a:srgbClr val="FF0000"/>
                </a:solidFill>
              </a:rPr>
              <a:t>Ikut</a:t>
            </a:r>
            <a:r>
              <a:rPr lang="en-US" sz="3200" b="1" dirty="0">
                <a:solidFill>
                  <a:srgbClr val="FF0000"/>
                </a:solidFill>
              </a:rPr>
              <a:t> </a:t>
            </a:r>
            <a:r>
              <a:rPr lang="en-US" sz="3200" b="1" dirty="0" err="1">
                <a:solidFill>
                  <a:srgbClr val="FF0000"/>
                </a:solidFill>
              </a:rPr>
              <a:t>berduka</a:t>
            </a:r>
            <a:r>
              <a:rPr lang="en-US" sz="3200" b="1" dirty="0">
                <a:solidFill>
                  <a:srgbClr val="FF0000"/>
                </a:solidFill>
              </a:rPr>
              <a:t> </a:t>
            </a:r>
            <a:r>
              <a:rPr lang="en-US" sz="3200" b="1" dirty="0" err="1">
                <a:solidFill>
                  <a:srgbClr val="FF0000"/>
                </a:solidFill>
              </a:rPr>
              <a:t>disaat</a:t>
            </a:r>
            <a:r>
              <a:rPr lang="en-US" sz="3200" b="1" dirty="0">
                <a:solidFill>
                  <a:srgbClr val="FF0000"/>
                </a:solidFill>
              </a:rPr>
              <a:t> </a:t>
            </a:r>
            <a:r>
              <a:rPr lang="en-US" sz="3200" b="1" dirty="0" err="1">
                <a:solidFill>
                  <a:srgbClr val="FF0000"/>
                </a:solidFill>
              </a:rPr>
              <a:t>kita</a:t>
            </a:r>
            <a:r>
              <a:rPr lang="en-US" sz="3200" b="1" dirty="0">
                <a:solidFill>
                  <a:srgbClr val="FF0000"/>
                </a:solidFill>
              </a:rPr>
              <a:t> </a:t>
            </a:r>
            <a:r>
              <a:rPr lang="en-US" sz="3200" b="1" dirty="0" err="1">
                <a:solidFill>
                  <a:srgbClr val="FF0000"/>
                </a:solidFill>
              </a:rPr>
              <a:t>sedih</a:t>
            </a:r>
            <a:r>
              <a:rPr lang="en-US" sz="3200" b="1" dirty="0">
                <a:solidFill>
                  <a:srgbClr val="FF0000"/>
                </a:solidFill>
              </a:rPr>
              <a:t> </a:t>
            </a:r>
            <a:r>
              <a:rPr lang="en-US" sz="3200" b="1" dirty="0" err="1">
                <a:solidFill>
                  <a:srgbClr val="FF0000"/>
                </a:solidFill>
              </a:rPr>
              <a:t>dan</a:t>
            </a:r>
            <a:r>
              <a:rPr lang="en-US" sz="3200" b="1" dirty="0">
                <a:solidFill>
                  <a:srgbClr val="FF0000"/>
                </a:solidFill>
              </a:rPr>
              <a:t> </a:t>
            </a:r>
            <a:r>
              <a:rPr lang="en-US" sz="3200" b="1" dirty="0" err="1">
                <a:solidFill>
                  <a:srgbClr val="FF0000"/>
                </a:solidFill>
              </a:rPr>
              <a:t>turut</a:t>
            </a:r>
            <a:r>
              <a:rPr lang="en-US" sz="3200" b="1" dirty="0">
                <a:solidFill>
                  <a:srgbClr val="FF0000"/>
                </a:solidFill>
              </a:rPr>
              <a:t> </a:t>
            </a:r>
            <a:r>
              <a:rPr lang="en-US" sz="3200" b="1" dirty="0" err="1">
                <a:solidFill>
                  <a:srgbClr val="FF0000"/>
                </a:solidFill>
              </a:rPr>
              <a:t>bersuka</a:t>
            </a:r>
            <a:r>
              <a:rPr lang="en-US" sz="3200" b="1" dirty="0">
                <a:solidFill>
                  <a:srgbClr val="FF0000"/>
                </a:solidFill>
              </a:rPr>
              <a:t> </a:t>
            </a:r>
            <a:r>
              <a:rPr lang="en-US" sz="3200" b="1" dirty="0" err="1">
                <a:solidFill>
                  <a:srgbClr val="FF0000"/>
                </a:solidFill>
              </a:rPr>
              <a:t>disaat</a:t>
            </a:r>
            <a:r>
              <a:rPr lang="en-US" sz="3200" b="1" dirty="0">
                <a:solidFill>
                  <a:srgbClr val="FF0000"/>
                </a:solidFill>
              </a:rPr>
              <a:t> </a:t>
            </a:r>
            <a:r>
              <a:rPr lang="en-US" sz="3200" b="1" dirty="0" err="1">
                <a:solidFill>
                  <a:srgbClr val="FF0000"/>
                </a:solidFill>
              </a:rPr>
              <a:t>kita</a:t>
            </a:r>
            <a:r>
              <a:rPr lang="en-US" sz="3200" b="1" dirty="0">
                <a:solidFill>
                  <a:srgbClr val="FF0000"/>
                </a:solidFill>
              </a:rPr>
              <a:t> </a:t>
            </a:r>
            <a:r>
              <a:rPr lang="en-US" sz="3200" b="1" dirty="0" err="1">
                <a:solidFill>
                  <a:srgbClr val="FF0000"/>
                </a:solidFill>
              </a:rPr>
              <a:t>senang</a:t>
            </a:r>
            <a:endParaRPr lang="en-US" sz="3200" b="1" dirty="0">
              <a:solidFill>
                <a:srgbClr val="FF0000"/>
              </a:solidFill>
            </a:endParaRPr>
          </a:p>
          <a:p>
            <a:pPr>
              <a:lnSpc>
                <a:spcPct val="80000"/>
              </a:lnSpc>
            </a:pPr>
            <a:r>
              <a:rPr lang="en-US" sz="3200" b="1" dirty="0" err="1">
                <a:solidFill>
                  <a:srgbClr val="FF0000"/>
                </a:solidFill>
              </a:rPr>
              <a:t>Menegur</a:t>
            </a:r>
            <a:r>
              <a:rPr lang="en-US" sz="3200" b="1" dirty="0">
                <a:solidFill>
                  <a:srgbClr val="FF0000"/>
                </a:solidFill>
              </a:rPr>
              <a:t> </a:t>
            </a:r>
            <a:r>
              <a:rPr lang="en-US" sz="3200" b="1" dirty="0" err="1">
                <a:solidFill>
                  <a:srgbClr val="FF0000"/>
                </a:solidFill>
              </a:rPr>
              <a:t>dengan</a:t>
            </a:r>
            <a:r>
              <a:rPr lang="en-US" sz="3200" b="1" dirty="0">
                <a:solidFill>
                  <a:srgbClr val="FF0000"/>
                </a:solidFill>
              </a:rPr>
              <a:t> </a:t>
            </a:r>
            <a:r>
              <a:rPr lang="en-US" sz="3200" b="1" dirty="0" err="1">
                <a:solidFill>
                  <a:srgbClr val="FF0000"/>
                </a:solidFill>
              </a:rPr>
              <a:t>kasih</a:t>
            </a:r>
            <a:r>
              <a:rPr lang="en-US" sz="3200" b="1" dirty="0">
                <a:solidFill>
                  <a:srgbClr val="FF0000"/>
                </a:solidFill>
              </a:rPr>
              <a:t> </a:t>
            </a:r>
          </a:p>
        </p:txBody>
      </p:sp>
      <p:sp>
        <p:nvSpPr>
          <p:cNvPr id="4100" name="WordArt 4"/>
          <p:cNvSpPr>
            <a:spLocks noChangeArrowheads="1" noChangeShapeType="1" noTextEdit="1"/>
          </p:cNvSpPr>
          <p:nvPr/>
        </p:nvSpPr>
        <p:spPr bwMode="auto">
          <a:xfrm>
            <a:off x="1219200" y="228600"/>
            <a:ext cx="6705600" cy="1219200"/>
          </a:xfrm>
          <a:prstGeom prst="rect">
            <a:avLst/>
          </a:prstGeom>
        </p:spPr>
        <p:txBody>
          <a:bodyPr wrap="none" fromWordArt="1">
            <a:prstTxWarp prst="textDoubleWave1">
              <a:avLst>
                <a:gd name="adj1" fmla="val 6500"/>
                <a:gd name="adj2" fmla="val 0"/>
              </a:avLst>
            </a:prstTxWarp>
          </a:bodyPr>
          <a:lstStyle/>
          <a:p>
            <a:pPr algn="ctr"/>
            <a:r>
              <a:rPr lang="en-US" sz="3200" kern="10" spc="-320" dirty="0">
                <a:ln w="12700">
                  <a:solidFill>
                    <a:srgbClr val="FF00FF"/>
                  </a:solidFill>
                  <a:round/>
                  <a:headEnd/>
                  <a:tailEnd/>
                </a:ln>
                <a:solidFill>
                  <a:srgbClr val="FF99CC"/>
                </a:solidFill>
                <a:effectLst>
                  <a:outerShdw dist="125724" dir="18900000" algn="ctr" rotWithShape="0">
                    <a:srgbClr val="000099"/>
                  </a:outerShdw>
                </a:effectLst>
                <a:latin typeface="Impact"/>
              </a:rPr>
              <a:t>TEMAN YANG BAIK</a:t>
            </a:r>
          </a:p>
        </p:txBody>
      </p:sp>
      <p:pic>
        <p:nvPicPr>
          <p:cNvPr id="4102" name="Picture 6" descr="CUMBRLA"/>
          <p:cNvPicPr>
            <a:picLocks noChangeAspect="1" noChangeArrowheads="1"/>
          </p:cNvPicPr>
          <p:nvPr/>
        </p:nvPicPr>
        <p:blipFill>
          <a:blip r:embed="rId2"/>
          <a:srcRect/>
          <a:stretch>
            <a:fillRect/>
          </a:stretch>
        </p:blipFill>
        <p:spPr bwMode="auto">
          <a:xfrm>
            <a:off x="5715000" y="4724400"/>
            <a:ext cx="2590800" cy="1828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3" presetClass="entr" presetSubtype="16" fill="hold" grpId="0" nodeType="clickEffect">
                                  <p:stCondLst>
                                    <p:cond delay="0"/>
                                  </p:stCondLst>
                                  <p:childTnLst>
                                    <p:set>
                                      <p:cBhvr>
                                        <p:cTn id="6" dur="1" fill="hold">
                                          <p:stCondLst>
                                            <p:cond delay="0"/>
                                          </p:stCondLst>
                                        </p:cTn>
                                        <p:tgtEl>
                                          <p:spTgt spid="4099">
                                            <p:txEl>
                                              <p:pRg st="0" end="0"/>
                                            </p:txEl>
                                          </p:spTgt>
                                        </p:tgtEl>
                                        <p:attrNameLst>
                                          <p:attrName>style.visibility</p:attrName>
                                        </p:attrNameLst>
                                      </p:cBhvr>
                                      <p:to>
                                        <p:strVal val="visible"/>
                                      </p:to>
                                    </p:set>
                                    <p:anim calcmode="lin" valueType="num">
                                      <p:cBhvr>
                                        <p:cTn id="7" dur="500" fill="hold"/>
                                        <p:tgtEl>
                                          <p:spTgt spid="4099">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4099">
                                            <p:txEl>
                                              <p:pRg st="0" end="0"/>
                                            </p:txEl>
                                          </p:spTgt>
                                        </p:tgtEl>
                                        <p:attrNameLst>
                                          <p:attrName>ppt_h</p:attrName>
                                        </p:attrNameLst>
                                      </p:cBhvr>
                                      <p:tavLst>
                                        <p:tav tm="0">
                                          <p:val>
                                            <p:fltVal val="0"/>
                                          </p:val>
                                        </p:tav>
                                        <p:tav tm="100000">
                                          <p:val>
                                            <p:strVal val="#ppt_h"/>
                                          </p:val>
                                        </p:tav>
                                      </p:tavLst>
                                    </p:anim>
                                  </p:childTnLst>
                                </p:cTn>
                              </p:par>
                            </p:childTnLst>
                          </p:cTn>
                        </p:par>
                      </p:childTnLst>
                    </p:cTn>
                  </p:par>
                  <p:par>
                    <p:cTn id="9" fill="hold">
                      <p:stCondLst>
                        <p:cond delay="indefinite"/>
                      </p:stCondLst>
                      <p:childTnLst>
                        <p:par>
                          <p:cTn id="10" fill="hold">
                            <p:stCondLst>
                              <p:cond delay="0"/>
                            </p:stCondLst>
                            <p:childTnLst>
                              <p:par>
                                <p:cTn id="11" presetID="23" presetClass="entr" presetSubtype="16" fill="hold" grpId="0" nodeType="clickEffect">
                                  <p:stCondLst>
                                    <p:cond delay="0"/>
                                  </p:stCondLst>
                                  <p:childTnLst>
                                    <p:set>
                                      <p:cBhvr>
                                        <p:cTn id="12" dur="1" fill="hold">
                                          <p:stCondLst>
                                            <p:cond delay="0"/>
                                          </p:stCondLst>
                                        </p:cTn>
                                        <p:tgtEl>
                                          <p:spTgt spid="4099">
                                            <p:txEl>
                                              <p:pRg st="1" end="1"/>
                                            </p:txEl>
                                          </p:spTgt>
                                        </p:tgtEl>
                                        <p:attrNameLst>
                                          <p:attrName>style.visibility</p:attrName>
                                        </p:attrNameLst>
                                      </p:cBhvr>
                                      <p:to>
                                        <p:strVal val="visible"/>
                                      </p:to>
                                    </p:set>
                                    <p:anim calcmode="lin" valueType="num">
                                      <p:cBhvr>
                                        <p:cTn id="13" dur="500" fill="hold"/>
                                        <p:tgtEl>
                                          <p:spTgt spid="4099">
                                            <p:txEl>
                                              <p:pRg st="1" end="1"/>
                                            </p:txEl>
                                          </p:spTgt>
                                        </p:tgtEl>
                                        <p:attrNameLst>
                                          <p:attrName>ppt_w</p:attrName>
                                        </p:attrNameLst>
                                      </p:cBhvr>
                                      <p:tavLst>
                                        <p:tav tm="0">
                                          <p:val>
                                            <p:fltVal val="0"/>
                                          </p:val>
                                        </p:tav>
                                        <p:tav tm="100000">
                                          <p:val>
                                            <p:strVal val="#ppt_w"/>
                                          </p:val>
                                        </p:tav>
                                      </p:tavLst>
                                    </p:anim>
                                    <p:anim calcmode="lin" valueType="num">
                                      <p:cBhvr>
                                        <p:cTn id="14" dur="500" fill="hold"/>
                                        <p:tgtEl>
                                          <p:spTgt spid="4099">
                                            <p:txEl>
                                              <p:pRg st="1" end="1"/>
                                            </p:txEl>
                                          </p:spTgt>
                                        </p:tgtEl>
                                        <p:attrNameLst>
                                          <p:attrName>ppt_h</p:attrName>
                                        </p:attrNameLst>
                                      </p:cBhvr>
                                      <p:tavLst>
                                        <p:tav tm="0">
                                          <p:val>
                                            <p:fltVal val="0"/>
                                          </p:val>
                                        </p:tav>
                                        <p:tav tm="100000">
                                          <p:val>
                                            <p:strVal val="#ppt_h"/>
                                          </p:val>
                                        </p:tav>
                                      </p:tavLst>
                                    </p:anim>
                                  </p:childTnLst>
                                </p:cTn>
                              </p:par>
                            </p:childTnLst>
                          </p:cTn>
                        </p:par>
                      </p:childTnLst>
                    </p:cTn>
                  </p:par>
                  <p:par>
                    <p:cTn id="15" fill="hold">
                      <p:stCondLst>
                        <p:cond delay="indefinite"/>
                      </p:stCondLst>
                      <p:childTnLst>
                        <p:par>
                          <p:cTn id="16" fill="hold">
                            <p:stCondLst>
                              <p:cond delay="0"/>
                            </p:stCondLst>
                            <p:childTnLst>
                              <p:par>
                                <p:cTn id="17" presetID="23" presetClass="entr" presetSubtype="16" fill="hold" grpId="0" nodeType="clickEffect">
                                  <p:stCondLst>
                                    <p:cond delay="0"/>
                                  </p:stCondLst>
                                  <p:childTnLst>
                                    <p:set>
                                      <p:cBhvr>
                                        <p:cTn id="18" dur="1" fill="hold">
                                          <p:stCondLst>
                                            <p:cond delay="0"/>
                                          </p:stCondLst>
                                        </p:cTn>
                                        <p:tgtEl>
                                          <p:spTgt spid="4099">
                                            <p:txEl>
                                              <p:pRg st="2" end="2"/>
                                            </p:txEl>
                                          </p:spTgt>
                                        </p:tgtEl>
                                        <p:attrNameLst>
                                          <p:attrName>style.visibility</p:attrName>
                                        </p:attrNameLst>
                                      </p:cBhvr>
                                      <p:to>
                                        <p:strVal val="visible"/>
                                      </p:to>
                                    </p:set>
                                    <p:anim calcmode="lin" valueType="num">
                                      <p:cBhvr>
                                        <p:cTn id="19" dur="500" fill="hold"/>
                                        <p:tgtEl>
                                          <p:spTgt spid="4099">
                                            <p:txEl>
                                              <p:pRg st="2" end="2"/>
                                            </p:txEl>
                                          </p:spTgt>
                                        </p:tgtEl>
                                        <p:attrNameLst>
                                          <p:attrName>ppt_w</p:attrName>
                                        </p:attrNameLst>
                                      </p:cBhvr>
                                      <p:tavLst>
                                        <p:tav tm="0">
                                          <p:val>
                                            <p:fltVal val="0"/>
                                          </p:val>
                                        </p:tav>
                                        <p:tav tm="100000">
                                          <p:val>
                                            <p:strVal val="#ppt_w"/>
                                          </p:val>
                                        </p:tav>
                                      </p:tavLst>
                                    </p:anim>
                                    <p:anim calcmode="lin" valueType="num">
                                      <p:cBhvr>
                                        <p:cTn id="20" dur="500" fill="hold"/>
                                        <p:tgtEl>
                                          <p:spTgt spid="4099">
                                            <p:txEl>
                                              <p:pRg st="2" end="2"/>
                                            </p:txEl>
                                          </p:spTgt>
                                        </p:tgtEl>
                                        <p:attrNameLst>
                                          <p:attrName>ppt_h</p:attrName>
                                        </p:attrNameLst>
                                      </p:cBhvr>
                                      <p:tavLst>
                                        <p:tav tm="0">
                                          <p:val>
                                            <p:fltVal val="0"/>
                                          </p:val>
                                        </p:tav>
                                        <p:tav tm="100000">
                                          <p:val>
                                            <p:strVal val="#ppt_h"/>
                                          </p:val>
                                        </p:tav>
                                      </p:tavLst>
                                    </p:anim>
                                  </p:childTnLst>
                                </p:cTn>
                              </p:par>
                            </p:childTnLst>
                          </p:cTn>
                        </p:par>
                      </p:childTnLst>
                    </p:cTn>
                  </p:par>
                  <p:par>
                    <p:cTn id="21" fill="hold">
                      <p:stCondLst>
                        <p:cond delay="indefinite"/>
                      </p:stCondLst>
                      <p:childTnLst>
                        <p:par>
                          <p:cTn id="22" fill="hold">
                            <p:stCondLst>
                              <p:cond delay="0"/>
                            </p:stCondLst>
                            <p:childTnLst>
                              <p:par>
                                <p:cTn id="23" presetID="23" presetClass="entr" presetSubtype="16" fill="hold" grpId="0" nodeType="clickEffect">
                                  <p:stCondLst>
                                    <p:cond delay="0"/>
                                  </p:stCondLst>
                                  <p:childTnLst>
                                    <p:set>
                                      <p:cBhvr>
                                        <p:cTn id="24" dur="1" fill="hold">
                                          <p:stCondLst>
                                            <p:cond delay="0"/>
                                          </p:stCondLst>
                                        </p:cTn>
                                        <p:tgtEl>
                                          <p:spTgt spid="4099">
                                            <p:txEl>
                                              <p:pRg st="3" end="3"/>
                                            </p:txEl>
                                          </p:spTgt>
                                        </p:tgtEl>
                                        <p:attrNameLst>
                                          <p:attrName>style.visibility</p:attrName>
                                        </p:attrNameLst>
                                      </p:cBhvr>
                                      <p:to>
                                        <p:strVal val="visible"/>
                                      </p:to>
                                    </p:set>
                                    <p:anim calcmode="lin" valueType="num">
                                      <p:cBhvr>
                                        <p:cTn id="25" dur="500" fill="hold"/>
                                        <p:tgtEl>
                                          <p:spTgt spid="4099">
                                            <p:txEl>
                                              <p:pRg st="3" end="3"/>
                                            </p:txEl>
                                          </p:spTgt>
                                        </p:tgtEl>
                                        <p:attrNameLst>
                                          <p:attrName>ppt_w</p:attrName>
                                        </p:attrNameLst>
                                      </p:cBhvr>
                                      <p:tavLst>
                                        <p:tav tm="0">
                                          <p:val>
                                            <p:fltVal val="0"/>
                                          </p:val>
                                        </p:tav>
                                        <p:tav tm="100000">
                                          <p:val>
                                            <p:strVal val="#ppt_w"/>
                                          </p:val>
                                        </p:tav>
                                      </p:tavLst>
                                    </p:anim>
                                    <p:anim calcmode="lin" valueType="num">
                                      <p:cBhvr>
                                        <p:cTn id="26" dur="500" fill="hold"/>
                                        <p:tgtEl>
                                          <p:spTgt spid="4099">
                                            <p:txEl>
                                              <p:pRg st="3" end="3"/>
                                            </p:txEl>
                                          </p:spTgt>
                                        </p:tgtEl>
                                        <p:attrNameLst>
                                          <p:attrName>ppt_h</p:attrName>
                                        </p:attrNameLst>
                                      </p:cBhvr>
                                      <p:tavLst>
                                        <p:tav tm="0">
                                          <p:val>
                                            <p:fltVal val="0"/>
                                          </p:val>
                                        </p:tav>
                                        <p:tav tm="100000">
                                          <p:val>
                                            <p:strVal val="#ppt_h"/>
                                          </p:val>
                                        </p:tav>
                                      </p:tavLst>
                                    </p:anim>
                                  </p:childTnLst>
                                </p:cTn>
                              </p:par>
                            </p:childTnLst>
                          </p:cTn>
                        </p:par>
                      </p:childTnLst>
                    </p:cTn>
                  </p:par>
                  <p:par>
                    <p:cTn id="27" fill="hold">
                      <p:stCondLst>
                        <p:cond delay="indefinite"/>
                      </p:stCondLst>
                      <p:childTnLst>
                        <p:par>
                          <p:cTn id="28" fill="hold">
                            <p:stCondLst>
                              <p:cond delay="0"/>
                            </p:stCondLst>
                            <p:childTnLst>
                              <p:par>
                                <p:cTn id="29" presetID="23" presetClass="entr" presetSubtype="16" fill="hold" grpId="0" nodeType="clickEffect">
                                  <p:stCondLst>
                                    <p:cond delay="0"/>
                                  </p:stCondLst>
                                  <p:childTnLst>
                                    <p:set>
                                      <p:cBhvr>
                                        <p:cTn id="30" dur="1" fill="hold">
                                          <p:stCondLst>
                                            <p:cond delay="0"/>
                                          </p:stCondLst>
                                        </p:cTn>
                                        <p:tgtEl>
                                          <p:spTgt spid="4099">
                                            <p:txEl>
                                              <p:pRg st="4" end="4"/>
                                            </p:txEl>
                                          </p:spTgt>
                                        </p:tgtEl>
                                        <p:attrNameLst>
                                          <p:attrName>style.visibility</p:attrName>
                                        </p:attrNameLst>
                                      </p:cBhvr>
                                      <p:to>
                                        <p:strVal val="visible"/>
                                      </p:to>
                                    </p:set>
                                    <p:anim calcmode="lin" valueType="num">
                                      <p:cBhvr>
                                        <p:cTn id="31" dur="500" fill="hold"/>
                                        <p:tgtEl>
                                          <p:spTgt spid="4099">
                                            <p:txEl>
                                              <p:pRg st="4" end="4"/>
                                            </p:txEl>
                                          </p:spTgt>
                                        </p:tgtEl>
                                        <p:attrNameLst>
                                          <p:attrName>ppt_w</p:attrName>
                                        </p:attrNameLst>
                                      </p:cBhvr>
                                      <p:tavLst>
                                        <p:tav tm="0">
                                          <p:val>
                                            <p:fltVal val="0"/>
                                          </p:val>
                                        </p:tav>
                                        <p:tav tm="100000">
                                          <p:val>
                                            <p:strVal val="#ppt_w"/>
                                          </p:val>
                                        </p:tav>
                                      </p:tavLst>
                                    </p:anim>
                                    <p:anim calcmode="lin" valueType="num">
                                      <p:cBhvr>
                                        <p:cTn id="32" dur="500" fill="hold"/>
                                        <p:tgtEl>
                                          <p:spTgt spid="4099">
                                            <p:txEl>
                                              <p:pRg st="4" end="4"/>
                                            </p:txEl>
                                          </p:spTgt>
                                        </p:tgtEl>
                                        <p:attrNameLst>
                                          <p:attrName>ppt_h</p:attrName>
                                        </p:attrNameLst>
                                      </p:cBhvr>
                                      <p:tavLst>
                                        <p:tav tm="0">
                                          <p:val>
                                            <p:fltVal val="0"/>
                                          </p:val>
                                        </p:tav>
                                        <p:tav tm="100000">
                                          <p:val>
                                            <p:strVal val="#ppt_h"/>
                                          </p:val>
                                        </p:tav>
                                      </p:tavLst>
                                    </p:anim>
                                  </p:childTnLst>
                                </p:cTn>
                              </p:par>
                            </p:childTnLst>
                          </p:cTn>
                        </p:par>
                      </p:childTnLst>
                    </p:cTn>
                  </p:par>
                  <p:par>
                    <p:cTn id="33" fill="hold">
                      <p:stCondLst>
                        <p:cond delay="indefinite"/>
                      </p:stCondLst>
                      <p:childTnLst>
                        <p:par>
                          <p:cTn id="34" fill="hold">
                            <p:stCondLst>
                              <p:cond delay="0"/>
                            </p:stCondLst>
                            <p:childTnLst>
                              <p:par>
                                <p:cTn id="35" presetID="23" presetClass="entr" presetSubtype="16" fill="hold" grpId="0" nodeType="clickEffect">
                                  <p:stCondLst>
                                    <p:cond delay="0"/>
                                  </p:stCondLst>
                                  <p:childTnLst>
                                    <p:set>
                                      <p:cBhvr>
                                        <p:cTn id="36" dur="1" fill="hold">
                                          <p:stCondLst>
                                            <p:cond delay="0"/>
                                          </p:stCondLst>
                                        </p:cTn>
                                        <p:tgtEl>
                                          <p:spTgt spid="4099">
                                            <p:txEl>
                                              <p:pRg st="5" end="5"/>
                                            </p:txEl>
                                          </p:spTgt>
                                        </p:tgtEl>
                                        <p:attrNameLst>
                                          <p:attrName>style.visibility</p:attrName>
                                        </p:attrNameLst>
                                      </p:cBhvr>
                                      <p:to>
                                        <p:strVal val="visible"/>
                                      </p:to>
                                    </p:set>
                                    <p:anim calcmode="lin" valueType="num">
                                      <p:cBhvr>
                                        <p:cTn id="37" dur="500" fill="hold"/>
                                        <p:tgtEl>
                                          <p:spTgt spid="4099">
                                            <p:txEl>
                                              <p:pRg st="5" end="5"/>
                                            </p:txEl>
                                          </p:spTgt>
                                        </p:tgtEl>
                                        <p:attrNameLst>
                                          <p:attrName>ppt_w</p:attrName>
                                        </p:attrNameLst>
                                      </p:cBhvr>
                                      <p:tavLst>
                                        <p:tav tm="0">
                                          <p:val>
                                            <p:fltVal val="0"/>
                                          </p:val>
                                        </p:tav>
                                        <p:tav tm="100000">
                                          <p:val>
                                            <p:strVal val="#ppt_w"/>
                                          </p:val>
                                        </p:tav>
                                      </p:tavLst>
                                    </p:anim>
                                    <p:anim calcmode="lin" valueType="num">
                                      <p:cBhvr>
                                        <p:cTn id="38" dur="500" fill="hold"/>
                                        <p:tgtEl>
                                          <p:spTgt spid="4099">
                                            <p:txEl>
                                              <p:pRg st="5" end="5"/>
                                            </p:txEl>
                                          </p:spTgt>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099" grpId="0" build="p"/>
    </p:bldLst>
  </p:timing>
</p:sld>
</file>

<file path=ppt/slides/slide8.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5123" name="Rectangle 3"/>
          <p:cNvSpPr>
            <a:spLocks noGrp="1" noChangeArrowheads="1"/>
          </p:cNvSpPr>
          <p:nvPr>
            <p:ph sz="quarter" idx="1"/>
          </p:nvPr>
        </p:nvSpPr>
        <p:spPr>
          <a:xfrm>
            <a:off x="533400" y="1295400"/>
            <a:ext cx="6019800" cy="4800600"/>
          </a:xfrm>
        </p:spPr>
        <p:txBody>
          <a:bodyPr>
            <a:normAutofit fontScale="92500" lnSpcReduction="20000"/>
          </a:bodyPr>
          <a:lstStyle/>
          <a:p>
            <a:pPr marL="609600" indent="-609600" algn="ctr">
              <a:lnSpc>
                <a:spcPct val="90000"/>
              </a:lnSpc>
              <a:buFont typeface="Wingdings" pitchFamily="2" charset="2"/>
              <a:buNone/>
            </a:pPr>
            <a:r>
              <a:rPr lang="id-ID" sz="2800" b="1" dirty="0" smtClean="0">
                <a:solidFill>
                  <a:srgbClr val="00CCFF"/>
                </a:solidFill>
              </a:rPr>
              <a:t>Inti interaksi positif dg siswa dan warga sekolah :</a:t>
            </a:r>
            <a:endParaRPr lang="en-US" sz="2800" b="1" dirty="0">
              <a:solidFill>
                <a:srgbClr val="00CCFF"/>
              </a:solidFill>
            </a:endParaRPr>
          </a:p>
          <a:p>
            <a:pPr marL="609600" indent="-609600">
              <a:lnSpc>
                <a:spcPct val="90000"/>
              </a:lnSpc>
              <a:buFont typeface="Wingdings" pitchFamily="2" charset="2"/>
              <a:buNone/>
            </a:pPr>
            <a:r>
              <a:rPr lang="en-US" sz="2800" b="1" dirty="0"/>
              <a:t>      </a:t>
            </a:r>
            <a:r>
              <a:rPr lang="en-US" sz="2800" b="1" dirty="0" err="1"/>
              <a:t>Sifat-sifat</a:t>
            </a:r>
            <a:r>
              <a:rPr lang="en-US" sz="2800" b="1" dirty="0"/>
              <a:t> yang </a:t>
            </a:r>
            <a:r>
              <a:rPr lang="en-US" sz="2800" b="1" dirty="0" err="1"/>
              <a:t>memudahkan</a:t>
            </a:r>
            <a:r>
              <a:rPr lang="en-US" sz="2800" b="1" dirty="0"/>
              <a:t> </a:t>
            </a:r>
            <a:r>
              <a:rPr lang="en-US" sz="2800" b="1" dirty="0" err="1"/>
              <a:t>mendapatkan</a:t>
            </a:r>
            <a:r>
              <a:rPr lang="en-US" sz="2800" b="1" dirty="0"/>
              <a:t> </a:t>
            </a:r>
            <a:r>
              <a:rPr lang="en-US" sz="2800" b="1" dirty="0" smtClean="0"/>
              <a:t>:</a:t>
            </a:r>
            <a:endParaRPr lang="en-US" sz="2800" b="1" dirty="0"/>
          </a:p>
          <a:p>
            <a:pPr marL="609600" indent="-609600">
              <a:lnSpc>
                <a:spcPct val="90000"/>
              </a:lnSpc>
              <a:buFontTx/>
              <a:buAutoNum type="arabicPeriod"/>
            </a:pPr>
            <a:r>
              <a:rPr lang="en-US" sz="2800" b="1" dirty="0" err="1" smtClean="0">
                <a:solidFill>
                  <a:srgbClr val="FF0000"/>
                </a:solidFill>
              </a:rPr>
              <a:t>Mengasihi</a:t>
            </a:r>
            <a:r>
              <a:rPr lang="en-US" sz="2800" b="1" dirty="0" smtClean="0">
                <a:solidFill>
                  <a:srgbClr val="FF0000"/>
                </a:solidFill>
              </a:rPr>
              <a:t> </a:t>
            </a:r>
            <a:r>
              <a:rPr lang="en-US" sz="2800" b="1" dirty="0">
                <a:solidFill>
                  <a:srgbClr val="FF0000"/>
                </a:solidFill>
              </a:rPr>
              <a:t>(</a:t>
            </a:r>
            <a:r>
              <a:rPr lang="en-US" sz="2800" b="1" dirty="0" err="1">
                <a:solidFill>
                  <a:srgbClr val="FF0000"/>
                </a:solidFill>
              </a:rPr>
              <a:t>terhadap</a:t>
            </a:r>
            <a:r>
              <a:rPr lang="en-US" sz="2800" b="1" dirty="0">
                <a:solidFill>
                  <a:srgbClr val="FF0000"/>
                </a:solidFill>
              </a:rPr>
              <a:t> </a:t>
            </a:r>
            <a:r>
              <a:rPr lang="en-US" sz="2800" b="1" dirty="0" err="1">
                <a:solidFill>
                  <a:srgbClr val="FF0000"/>
                </a:solidFill>
              </a:rPr>
              <a:t>diri</a:t>
            </a:r>
            <a:r>
              <a:rPr lang="en-US" sz="2800" b="1" dirty="0">
                <a:solidFill>
                  <a:srgbClr val="FF0000"/>
                </a:solidFill>
              </a:rPr>
              <a:t> </a:t>
            </a:r>
            <a:r>
              <a:rPr lang="en-US" sz="2800" b="1" dirty="0" err="1">
                <a:solidFill>
                  <a:srgbClr val="FF0000"/>
                </a:solidFill>
              </a:rPr>
              <a:t>sendiri</a:t>
            </a:r>
            <a:r>
              <a:rPr lang="en-US" sz="2800" b="1" dirty="0">
                <a:solidFill>
                  <a:srgbClr val="FF0000"/>
                </a:solidFill>
              </a:rPr>
              <a:t> </a:t>
            </a:r>
            <a:r>
              <a:rPr lang="en-US" sz="2800" b="1" dirty="0" err="1">
                <a:solidFill>
                  <a:srgbClr val="FF0000"/>
                </a:solidFill>
              </a:rPr>
              <a:t>dan</a:t>
            </a:r>
            <a:r>
              <a:rPr lang="en-US" sz="2800" b="1" dirty="0">
                <a:solidFill>
                  <a:srgbClr val="FF0000"/>
                </a:solidFill>
              </a:rPr>
              <a:t> org lain </a:t>
            </a:r>
            <a:r>
              <a:rPr lang="en-US" sz="2800" b="1" dirty="0" err="1">
                <a:solidFill>
                  <a:srgbClr val="FF0000"/>
                </a:solidFill>
              </a:rPr>
              <a:t>dgn</a:t>
            </a:r>
            <a:r>
              <a:rPr lang="en-US" sz="2800" b="1" dirty="0">
                <a:solidFill>
                  <a:srgbClr val="FF0000"/>
                </a:solidFill>
              </a:rPr>
              <a:t> </a:t>
            </a:r>
            <a:r>
              <a:rPr lang="en-US" sz="2800" b="1" dirty="0" err="1">
                <a:solidFill>
                  <a:srgbClr val="FF0000"/>
                </a:solidFill>
              </a:rPr>
              <a:t>benar</a:t>
            </a:r>
            <a:r>
              <a:rPr lang="en-US" sz="2800" b="1" dirty="0">
                <a:solidFill>
                  <a:srgbClr val="FF0000"/>
                </a:solidFill>
              </a:rPr>
              <a:t>)</a:t>
            </a:r>
          </a:p>
          <a:p>
            <a:pPr marL="609600" indent="-609600">
              <a:lnSpc>
                <a:spcPct val="90000"/>
              </a:lnSpc>
              <a:buFontTx/>
              <a:buAutoNum type="arabicPeriod"/>
            </a:pPr>
            <a:r>
              <a:rPr lang="en-US" sz="2800" b="1" dirty="0">
                <a:solidFill>
                  <a:srgbClr val="FF0000"/>
                </a:solidFill>
              </a:rPr>
              <a:t>Ramah (</a:t>
            </a:r>
            <a:r>
              <a:rPr lang="en-US" sz="2800" b="1" dirty="0" err="1">
                <a:solidFill>
                  <a:srgbClr val="FF0000"/>
                </a:solidFill>
              </a:rPr>
              <a:t>menyapa</a:t>
            </a:r>
            <a:r>
              <a:rPr lang="en-US" sz="2800" b="1" dirty="0">
                <a:solidFill>
                  <a:srgbClr val="FF0000"/>
                </a:solidFill>
              </a:rPr>
              <a:t>, </a:t>
            </a:r>
            <a:r>
              <a:rPr lang="en-US" sz="2800" b="1" dirty="0" err="1" smtClean="0">
                <a:solidFill>
                  <a:srgbClr val="FF0000"/>
                </a:solidFill>
              </a:rPr>
              <a:t>senyum</a:t>
            </a:r>
            <a:r>
              <a:rPr lang="id-ID" sz="2800" b="1" dirty="0" smtClean="0">
                <a:solidFill>
                  <a:srgbClr val="FF0000"/>
                </a:solidFill>
              </a:rPr>
              <a:t>, sopan, santun, salam</a:t>
            </a:r>
            <a:r>
              <a:rPr lang="en-US" sz="2800" b="1" dirty="0" smtClean="0">
                <a:solidFill>
                  <a:srgbClr val="FF0000"/>
                </a:solidFill>
              </a:rPr>
              <a:t> </a:t>
            </a:r>
            <a:r>
              <a:rPr lang="en-US" sz="2800" b="1" dirty="0">
                <a:solidFill>
                  <a:srgbClr val="FF0000"/>
                </a:solidFill>
              </a:rPr>
              <a:t>)</a:t>
            </a:r>
          </a:p>
          <a:p>
            <a:pPr marL="609600" indent="-609600">
              <a:lnSpc>
                <a:spcPct val="90000"/>
              </a:lnSpc>
              <a:buFontTx/>
              <a:buAutoNum type="arabicPeriod"/>
            </a:pPr>
            <a:r>
              <a:rPr lang="en-US" sz="2800" b="1" dirty="0" err="1">
                <a:solidFill>
                  <a:srgbClr val="FF0000"/>
                </a:solidFill>
              </a:rPr>
              <a:t>Suka</a:t>
            </a:r>
            <a:r>
              <a:rPr lang="en-US" sz="2800" b="1" dirty="0">
                <a:solidFill>
                  <a:srgbClr val="FF0000"/>
                </a:solidFill>
              </a:rPr>
              <a:t> </a:t>
            </a:r>
            <a:r>
              <a:rPr lang="en-US" sz="2800" b="1" dirty="0" err="1" smtClean="0">
                <a:solidFill>
                  <a:srgbClr val="FF0000"/>
                </a:solidFill>
              </a:rPr>
              <a:t>menolong</a:t>
            </a:r>
            <a:r>
              <a:rPr lang="en-US" sz="2800" b="1" dirty="0" smtClean="0">
                <a:solidFill>
                  <a:srgbClr val="FF0000"/>
                </a:solidFill>
              </a:rPr>
              <a:t>/s</a:t>
            </a:r>
            <a:r>
              <a:rPr lang="id-ID" sz="2800" b="1" dirty="0" smtClean="0">
                <a:solidFill>
                  <a:srgbClr val="FF0000"/>
                </a:solidFill>
              </a:rPr>
              <a:t>impati.</a:t>
            </a:r>
            <a:endParaRPr lang="en-US" sz="2800" b="1" dirty="0">
              <a:solidFill>
                <a:srgbClr val="FF0000"/>
              </a:solidFill>
            </a:endParaRPr>
          </a:p>
          <a:p>
            <a:pPr marL="609600" indent="-609600">
              <a:lnSpc>
                <a:spcPct val="90000"/>
              </a:lnSpc>
              <a:buFontTx/>
              <a:buAutoNum type="arabicPeriod"/>
            </a:pPr>
            <a:r>
              <a:rPr lang="en-US" sz="2800" b="1" dirty="0" err="1">
                <a:solidFill>
                  <a:srgbClr val="FF0000"/>
                </a:solidFill>
              </a:rPr>
              <a:t>Tidak</a:t>
            </a:r>
            <a:r>
              <a:rPr lang="en-US" sz="2800" b="1" dirty="0">
                <a:solidFill>
                  <a:srgbClr val="FF0000"/>
                </a:solidFill>
              </a:rPr>
              <a:t> </a:t>
            </a:r>
            <a:r>
              <a:rPr lang="en-US" sz="2800" b="1" dirty="0" err="1">
                <a:solidFill>
                  <a:srgbClr val="FF0000"/>
                </a:solidFill>
              </a:rPr>
              <a:t>cepat</a:t>
            </a:r>
            <a:r>
              <a:rPr lang="en-US" sz="2800" b="1" dirty="0">
                <a:solidFill>
                  <a:srgbClr val="FF0000"/>
                </a:solidFill>
              </a:rPr>
              <a:t> </a:t>
            </a:r>
            <a:r>
              <a:rPr lang="en-US" sz="2800" b="1" dirty="0" err="1">
                <a:solidFill>
                  <a:srgbClr val="FF0000"/>
                </a:solidFill>
              </a:rPr>
              <a:t>tersinggung</a:t>
            </a:r>
            <a:endParaRPr lang="en-US" sz="2800" b="1" dirty="0">
              <a:solidFill>
                <a:srgbClr val="FF0000"/>
              </a:solidFill>
            </a:endParaRPr>
          </a:p>
          <a:p>
            <a:pPr marL="609600" indent="-609600">
              <a:lnSpc>
                <a:spcPct val="90000"/>
              </a:lnSpc>
              <a:buFontTx/>
              <a:buAutoNum type="arabicPeriod"/>
            </a:pPr>
            <a:r>
              <a:rPr lang="en-US" sz="2800" b="1" dirty="0" err="1">
                <a:solidFill>
                  <a:srgbClr val="FF0000"/>
                </a:solidFill>
              </a:rPr>
              <a:t>Perhatian</a:t>
            </a:r>
            <a:r>
              <a:rPr lang="en-US" sz="2800" b="1" dirty="0">
                <a:solidFill>
                  <a:srgbClr val="FF0000"/>
                </a:solidFill>
              </a:rPr>
              <a:t> </a:t>
            </a:r>
            <a:r>
              <a:rPr lang="id-ID" sz="2800" b="1" dirty="0" smtClean="0">
                <a:solidFill>
                  <a:srgbClr val="FF0000"/>
                </a:solidFill>
              </a:rPr>
              <a:t>/ empati.</a:t>
            </a:r>
            <a:endParaRPr lang="en-US" sz="2800" b="1" dirty="0">
              <a:solidFill>
                <a:srgbClr val="FF0000"/>
              </a:solidFill>
            </a:endParaRPr>
          </a:p>
          <a:p>
            <a:pPr marL="609600" indent="-609600">
              <a:lnSpc>
                <a:spcPct val="90000"/>
              </a:lnSpc>
              <a:buFontTx/>
              <a:buAutoNum type="arabicPeriod"/>
            </a:pPr>
            <a:r>
              <a:rPr lang="en-US" sz="2800" b="1" dirty="0">
                <a:solidFill>
                  <a:srgbClr val="FF0000"/>
                </a:solidFill>
              </a:rPr>
              <a:t>Mau </a:t>
            </a:r>
            <a:r>
              <a:rPr lang="en-US" sz="2800" b="1" dirty="0" err="1">
                <a:solidFill>
                  <a:srgbClr val="FF0000"/>
                </a:solidFill>
              </a:rPr>
              <a:t>mendengarkan</a:t>
            </a:r>
            <a:r>
              <a:rPr lang="en-US" sz="2800" b="1" dirty="0">
                <a:solidFill>
                  <a:srgbClr val="FF0000"/>
                </a:solidFill>
              </a:rPr>
              <a:t> </a:t>
            </a:r>
            <a:r>
              <a:rPr lang="en-US" sz="2800" b="1" dirty="0" err="1">
                <a:solidFill>
                  <a:srgbClr val="FF0000"/>
                </a:solidFill>
              </a:rPr>
              <a:t>orang</a:t>
            </a:r>
            <a:r>
              <a:rPr lang="en-US" sz="2800" b="1" dirty="0">
                <a:solidFill>
                  <a:srgbClr val="FF0000"/>
                </a:solidFill>
              </a:rPr>
              <a:t> lain</a:t>
            </a:r>
          </a:p>
          <a:p>
            <a:pPr marL="609600" indent="-609600">
              <a:lnSpc>
                <a:spcPct val="90000"/>
              </a:lnSpc>
              <a:buFontTx/>
              <a:buAutoNum type="arabicPeriod"/>
            </a:pPr>
            <a:r>
              <a:rPr lang="en-US" sz="2800" b="1" dirty="0" err="1">
                <a:solidFill>
                  <a:srgbClr val="FF0000"/>
                </a:solidFill>
              </a:rPr>
              <a:t>Tenggang</a:t>
            </a:r>
            <a:r>
              <a:rPr lang="en-US" sz="2800" b="1" dirty="0">
                <a:solidFill>
                  <a:srgbClr val="FF0000"/>
                </a:solidFill>
              </a:rPr>
              <a:t> rasa (</a:t>
            </a:r>
            <a:r>
              <a:rPr lang="en-US" sz="2800" b="1" dirty="0" err="1">
                <a:solidFill>
                  <a:srgbClr val="FF0000"/>
                </a:solidFill>
              </a:rPr>
              <a:t>tdk</a:t>
            </a:r>
            <a:r>
              <a:rPr lang="en-US" sz="2800" b="1" dirty="0">
                <a:solidFill>
                  <a:srgbClr val="FF0000"/>
                </a:solidFill>
              </a:rPr>
              <a:t> </a:t>
            </a:r>
            <a:r>
              <a:rPr lang="en-US" sz="2800" b="1" dirty="0" err="1">
                <a:solidFill>
                  <a:srgbClr val="FF0000"/>
                </a:solidFill>
              </a:rPr>
              <a:t>egois</a:t>
            </a:r>
            <a:r>
              <a:rPr lang="en-US" sz="2800" b="1" dirty="0">
                <a:solidFill>
                  <a:srgbClr val="FF0000"/>
                </a:solidFill>
              </a:rPr>
              <a:t>)</a:t>
            </a:r>
          </a:p>
          <a:p>
            <a:pPr marL="609600" indent="-609600">
              <a:lnSpc>
                <a:spcPct val="90000"/>
              </a:lnSpc>
              <a:buFontTx/>
              <a:buNone/>
            </a:pPr>
            <a:endParaRPr lang="en-US" sz="2400" b="1" dirty="0">
              <a:solidFill>
                <a:srgbClr val="FF99FF"/>
              </a:solidFill>
            </a:endParaRPr>
          </a:p>
          <a:p>
            <a:pPr marL="609600" indent="-609600">
              <a:lnSpc>
                <a:spcPct val="90000"/>
              </a:lnSpc>
              <a:buFont typeface="Wingdings" pitchFamily="2" charset="2"/>
              <a:buNone/>
            </a:pPr>
            <a:endParaRPr lang="en-US" sz="2800" b="1" dirty="0">
              <a:solidFill>
                <a:srgbClr val="FF99FF"/>
              </a:solidFill>
            </a:endParaRPr>
          </a:p>
        </p:txBody>
      </p:sp>
      <p:sp>
        <p:nvSpPr>
          <p:cNvPr id="5124" name="WordArt 4"/>
          <p:cNvSpPr>
            <a:spLocks noChangeArrowheads="1" noChangeShapeType="1" noTextEdit="1"/>
          </p:cNvSpPr>
          <p:nvPr/>
        </p:nvSpPr>
        <p:spPr bwMode="auto">
          <a:xfrm>
            <a:off x="1828800" y="304800"/>
            <a:ext cx="5562600" cy="762000"/>
          </a:xfrm>
          <a:prstGeom prst="rect">
            <a:avLst/>
          </a:prstGeom>
        </p:spPr>
        <p:txBody>
          <a:bodyPr wrap="none" fromWordArt="1">
            <a:prstTxWarp prst="textFadeUp">
              <a:avLst>
                <a:gd name="adj" fmla="val 9991"/>
              </a:avLst>
            </a:prstTxWarp>
          </a:bodyPr>
          <a:lstStyle/>
          <a:p>
            <a:pPr algn="ctr"/>
            <a:r>
              <a:rPr lang="id-ID" sz="3200" kern="10" dirty="0" smtClean="0">
                <a:ln w="12700">
                  <a:solidFill>
                    <a:srgbClr val="CCFFFF"/>
                  </a:solidFill>
                  <a:round/>
                  <a:headEnd/>
                  <a:tailEnd/>
                </a:ln>
                <a:solidFill>
                  <a:srgbClr val="00FFFF"/>
                </a:solidFill>
                <a:effectLst>
                  <a:outerShdw dist="35921" dir="2700000" sy="50000" rotWithShape="0">
                    <a:srgbClr val="875B0D">
                      <a:alpha val="70000"/>
                    </a:srgbClr>
                  </a:outerShdw>
                </a:effectLst>
                <a:latin typeface="Arial Black"/>
              </a:rPr>
              <a:t>Interaksi dg teman dan warga sekolah lain</a:t>
            </a:r>
            <a:endParaRPr lang="en-US" sz="3200" kern="10" dirty="0">
              <a:ln w="12700">
                <a:solidFill>
                  <a:srgbClr val="CCFFFF"/>
                </a:solidFill>
                <a:round/>
                <a:headEnd/>
                <a:tailEnd/>
              </a:ln>
              <a:solidFill>
                <a:srgbClr val="00FFFF"/>
              </a:solidFill>
              <a:effectLst>
                <a:outerShdw dist="35921" dir="2700000" sy="50000" rotWithShape="0">
                  <a:srgbClr val="875B0D">
                    <a:alpha val="70000"/>
                  </a:srgbClr>
                </a:outerShdw>
              </a:effectLst>
              <a:latin typeface="Arial Black"/>
            </a:endParaRPr>
          </a:p>
        </p:txBody>
      </p:sp>
      <p:pic>
        <p:nvPicPr>
          <p:cNvPr id="5125" name="Picture 5" descr="BGNYTREE"/>
          <p:cNvPicPr>
            <a:picLocks noChangeAspect="1" noChangeArrowheads="1"/>
          </p:cNvPicPr>
          <p:nvPr/>
        </p:nvPicPr>
        <p:blipFill>
          <a:blip r:embed="rId2"/>
          <a:srcRect/>
          <a:stretch>
            <a:fillRect/>
          </a:stretch>
        </p:blipFill>
        <p:spPr bwMode="auto">
          <a:xfrm>
            <a:off x="6477000" y="1905000"/>
            <a:ext cx="2335213" cy="4343400"/>
          </a:xfrm>
          <a:prstGeom prst="rect">
            <a:avLst/>
          </a:prstGeom>
          <a:noFill/>
        </p:spPr>
      </p:pic>
    </p:spTree>
  </p:cSld>
  <p:clrMapOvr>
    <a:masterClrMapping/>
  </p:clrMapOvr>
  <p:transition>
    <p:split orient="ver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0" presetClass="entr" presetSubtype="0" decel="100000" fill="hold" grpId="0" nodeType="clickEffect">
                                  <p:stCondLst>
                                    <p:cond delay="0"/>
                                  </p:stCondLst>
                                  <p:childTnLst>
                                    <p:set>
                                      <p:cBhvr>
                                        <p:cTn id="6" dur="1" fill="hold">
                                          <p:stCondLst>
                                            <p:cond delay="0"/>
                                          </p:stCondLst>
                                        </p:cTn>
                                        <p:tgtEl>
                                          <p:spTgt spid="5123">
                                            <p:txEl>
                                              <p:pRg st="0" end="0"/>
                                            </p:txEl>
                                          </p:spTgt>
                                        </p:tgtEl>
                                        <p:attrNameLst>
                                          <p:attrName>style.visibility</p:attrName>
                                        </p:attrNameLst>
                                      </p:cBhvr>
                                      <p:to>
                                        <p:strVal val="visible"/>
                                      </p:to>
                                    </p:set>
                                    <p:anim calcmode="lin" valueType="num">
                                      <p:cBhvr>
                                        <p:cTn id="7" dur="1000" fill="hold"/>
                                        <p:tgtEl>
                                          <p:spTgt spid="5123">
                                            <p:txEl>
                                              <p:pRg st="0" end="0"/>
                                            </p:txEl>
                                          </p:spTgt>
                                        </p:tgtEl>
                                        <p:attrNameLst>
                                          <p:attrName>ppt_w</p:attrName>
                                        </p:attrNameLst>
                                      </p:cBhvr>
                                      <p:tavLst>
                                        <p:tav tm="0">
                                          <p:val>
                                            <p:strVal val="#ppt_w+.3"/>
                                          </p:val>
                                        </p:tav>
                                        <p:tav tm="100000">
                                          <p:val>
                                            <p:strVal val="#ppt_w"/>
                                          </p:val>
                                        </p:tav>
                                      </p:tavLst>
                                    </p:anim>
                                    <p:anim calcmode="lin" valueType="num">
                                      <p:cBhvr>
                                        <p:cTn id="8" dur="1000" fill="hold"/>
                                        <p:tgtEl>
                                          <p:spTgt spid="5123">
                                            <p:txEl>
                                              <p:pRg st="0" end="0"/>
                                            </p:txEl>
                                          </p:spTgt>
                                        </p:tgtEl>
                                        <p:attrNameLst>
                                          <p:attrName>ppt_h</p:attrName>
                                        </p:attrNameLst>
                                      </p:cBhvr>
                                      <p:tavLst>
                                        <p:tav tm="0">
                                          <p:val>
                                            <p:strVal val="#ppt_h"/>
                                          </p:val>
                                        </p:tav>
                                        <p:tav tm="100000">
                                          <p:val>
                                            <p:strVal val="#ppt_h"/>
                                          </p:val>
                                        </p:tav>
                                      </p:tavLst>
                                    </p:anim>
                                    <p:animEffect transition="in" filter="fade">
                                      <p:cBhvr>
                                        <p:cTn id="9" dur="1000"/>
                                        <p:tgtEl>
                                          <p:spTgt spid="512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0" presetClass="entr" presetSubtype="0" decel="100000" fill="hold" grpId="0" nodeType="clickEffect">
                                  <p:stCondLst>
                                    <p:cond delay="0"/>
                                  </p:stCondLst>
                                  <p:childTnLst>
                                    <p:set>
                                      <p:cBhvr>
                                        <p:cTn id="13" dur="1" fill="hold">
                                          <p:stCondLst>
                                            <p:cond delay="0"/>
                                          </p:stCondLst>
                                        </p:cTn>
                                        <p:tgtEl>
                                          <p:spTgt spid="5123">
                                            <p:txEl>
                                              <p:pRg st="1" end="1"/>
                                            </p:txEl>
                                          </p:spTgt>
                                        </p:tgtEl>
                                        <p:attrNameLst>
                                          <p:attrName>style.visibility</p:attrName>
                                        </p:attrNameLst>
                                      </p:cBhvr>
                                      <p:to>
                                        <p:strVal val="visible"/>
                                      </p:to>
                                    </p:set>
                                    <p:anim calcmode="lin" valueType="num">
                                      <p:cBhvr>
                                        <p:cTn id="14" dur="1000" fill="hold"/>
                                        <p:tgtEl>
                                          <p:spTgt spid="5123">
                                            <p:txEl>
                                              <p:pRg st="1" end="1"/>
                                            </p:txEl>
                                          </p:spTgt>
                                        </p:tgtEl>
                                        <p:attrNameLst>
                                          <p:attrName>ppt_w</p:attrName>
                                        </p:attrNameLst>
                                      </p:cBhvr>
                                      <p:tavLst>
                                        <p:tav tm="0">
                                          <p:val>
                                            <p:strVal val="#ppt_w+.3"/>
                                          </p:val>
                                        </p:tav>
                                        <p:tav tm="100000">
                                          <p:val>
                                            <p:strVal val="#ppt_w"/>
                                          </p:val>
                                        </p:tav>
                                      </p:tavLst>
                                    </p:anim>
                                    <p:anim calcmode="lin" valueType="num">
                                      <p:cBhvr>
                                        <p:cTn id="15" dur="1000" fill="hold"/>
                                        <p:tgtEl>
                                          <p:spTgt spid="5123">
                                            <p:txEl>
                                              <p:pRg st="1" end="1"/>
                                            </p:txEl>
                                          </p:spTgt>
                                        </p:tgtEl>
                                        <p:attrNameLst>
                                          <p:attrName>ppt_h</p:attrName>
                                        </p:attrNameLst>
                                      </p:cBhvr>
                                      <p:tavLst>
                                        <p:tav tm="0">
                                          <p:val>
                                            <p:strVal val="#ppt_h"/>
                                          </p:val>
                                        </p:tav>
                                        <p:tav tm="100000">
                                          <p:val>
                                            <p:strVal val="#ppt_h"/>
                                          </p:val>
                                        </p:tav>
                                      </p:tavLst>
                                    </p:anim>
                                    <p:animEffect transition="in" filter="fade">
                                      <p:cBhvr>
                                        <p:cTn id="16" dur="1000"/>
                                        <p:tgtEl>
                                          <p:spTgt spid="512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0" presetClass="entr" presetSubtype="0" decel="100000" fill="hold" grpId="0" nodeType="clickEffect">
                                  <p:stCondLst>
                                    <p:cond delay="0"/>
                                  </p:stCondLst>
                                  <p:childTnLst>
                                    <p:set>
                                      <p:cBhvr>
                                        <p:cTn id="20" dur="1" fill="hold">
                                          <p:stCondLst>
                                            <p:cond delay="0"/>
                                          </p:stCondLst>
                                        </p:cTn>
                                        <p:tgtEl>
                                          <p:spTgt spid="5123">
                                            <p:txEl>
                                              <p:pRg st="2" end="2"/>
                                            </p:txEl>
                                          </p:spTgt>
                                        </p:tgtEl>
                                        <p:attrNameLst>
                                          <p:attrName>style.visibility</p:attrName>
                                        </p:attrNameLst>
                                      </p:cBhvr>
                                      <p:to>
                                        <p:strVal val="visible"/>
                                      </p:to>
                                    </p:set>
                                    <p:anim calcmode="lin" valueType="num">
                                      <p:cBhvr>
                                        <p:cTn id="21" dur="1000" fill="hold"/>
                                        <p:tgtEl>
                                          <p:spTgt spid="5123">
                                            <p:txEl>
                                              <p:pRg st="2" end="2"/>
                                            </p:txEl>
                                          </p:spTgt>
                                        </p:tgtEl>
                                        <p:attrNameLst>
                                          <p:attrName>ppt_w</p:attrName>
                                        </p:attrNameLst>
                                      </p:cBhvr>
                                      <p:tavLst>
                                        <p:tav tm="0">
                                          <p:val>
                                            <p:strVal val="#ppt_w+.3"/>
                                          </p:val>
                                        </p:tav>
                                        <p:tav tm="100000">
                                          <p:val>
                                            <p:strVal val="#ppt_w"/>
                                          </p:val>
                                        </p:tav>
                                      </p:tavLst>
                                    </p:anim>
                                    <p:anim calcmode="lin" valueType="num">
                                      <p:cBhvr>
                                        <p:cTn id="22" dur="1000" fill="hold"/>
                                        <p:tgtEl>
                                          <p:spTgt spid="5123">
                                            <p:txEl>
                                              <p:pRg st="2" end="2"/>
                                            </p:txEl>
                                          </p:spTgt>
                                        </p:tgtEl>
                                        <p:attrNameLst>
                                          <p:attrName>ppt_h</p:attrName>
                                        </p:attrNameLst>
                                      </p:cBhvr>
                                      <p:tavLst>
                                        <p:tav tm="0">
                                          <p:val>
                                            <p:strVal val="#ppt_h"/>
                                          </p:val>
                                        </p:tav>
                                        <p:tav tm="100000">
                                          <p:val>
                                            <p:strVal val="#ppt_h"/>
                                          </p:val>
                                        </p:tav>
                                      </p:tavLst>
                                    </p:anim>
                                    <p:animEffect transition="in" filter="fade">
                                      <p:cBhvr>
                                        <p:cTn id="23" dur="1000"/>
                                        <p:tgtEl>
                                          <p:spTgt spid="5123">
                                            <p:txEl>
                                              <p:pRg st="2" end="2"/>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0" presetClass="entr" presetSubtype="0" decel="100000" fill="hold" grpId="0" nodeType="clickEffect">
                                  <p:stCondLst>
                                    <p:cond delay="0"/>
                                  </p:stCondLst>
                                  <p:childTnLst>
                                    <p:set>
                                      <p:cBhvr>
                                        <p:cTn id="27" dur="1" fill="hold">
                                          <p:stCondLst>
                                            <p:cond delay="0"/>
                                          </p:stCondLst>
                                        </p:cTn>
                                        <p:tgtEl>
                                          <p:spTgt spid="5123">
                                            <p:txEl>
                                              <p:pRg st="3" end="3"/>
                                            </p:txEl>
                                          </p:spTgt>
                                        </p:tgtEl>
                                        <p:attrNameLst>
                                          <p:attrName>style.visibility</p:attrName>
                                        </p:attrNameLst>
                                      </p:cBhvr>
                                      <p:to>
                                        <p:strVal val="visible"/>
                                      </p:to>
                                    </p:set>
                                    <p:anim calcmode="lin" valueType="num">
                                      <p:cBhvr>
                                        <p:cTn id="28" dur="1000" fill="hold"/>
                                        <p:tgtEl>
                                          <p:spTgt spid="5123">
                                            <p:txEl>
                                              <p:pRg st="3" end="3"/>
                                            </p:txEl>
                                          </p:spTgt>
                                        </p:tgtEl>
                                        <p:attrNameLst>
                                          <p:attrName>ppt_w</p:attrName>
                                        </p:attrNameLst>
                                      </p:cBhvr>
                                      <p:tavLst>
                                        <p:tav tm="0">
                                          <p:val>
                                            <p:strVal val="#ppt_w+.3"/>
                                          </p:val>
                                        </p:tav>
                                        <p:tav tm="100000">
                                          <p:val>
                                            <p:strVal val="#ppt_w"/>
                                          </p:val>
                                        </p:tav>
                                      </p:tavLst>
                                    </p:anim>
                                    <p:anim calcmode="lin" valueType="num">
                                      <p:cBhvr>
                                        <p:cTn id="29" dur="1000" fill="hold"/>
                                        <p:tgtEl>
                                          <p:spTgt spid="5123">
                                            <p:txEl>
                                              <p:pRg st="3" end="3"/>
                                            </p:txEl>
                                          </p:spTgt>
                                        </p:tgtEl>
                                        <p:attrNameLst>
                                          <p:attrName>ppt_h</p:attrName>
                                        </p:attrNameLst>
                                      </p:cBhvr>
                                      <p:tavLst>
                                        <p:tav tm="0">
                                          <p:val>
                                            <p:strVal val="#ppt_h"/>
                                          </p:val>
                                        </p:tav>
                                        <p:tav tm="100000">
                                          <p:val>
                                            <p:strVal val="#ppt_h"/>
                                          </p:val>
                                        </p:tav>
                                      </p:tavLst>
                                    </p:anim>
                                    <p:animEffect transition="in" filter="fade">
                                      <p:cBhvr>
                                        <p:cTn id="30" dur="1000"/>
                                        <p:tgtEl>
                                          <p:spTgt spid="5123">
                                            <p:txEl>
                                              <p:pRg st="3" end="3"/>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0" presetClass="entr" presetSubtype="0" decel="100000" fill="hold" grpId="0" nodeType="clickEffect">
                                  <p:stCondLst>
                                    <p:cond delay="0"/>
                                  </p:stCondLst>
                                  <p:childTnLst>
                                    <p:set>
                                      <p:cBhvr>
                                        <p:cTn id="34" dur="1" fill="hold">
                                          <p:stCondLst>
                                            <p:cond delay="0"/>
                                          </p:stCondLst>
                                        </p:cTn>
                                        <p:tgtEl>
                                          <p:spTgt spid="5123">
                                            <p:txEl>
                                              <p:pRg st="4" end="4"/>
                                            </p:txEl>
                                          </p:spTgt>
                                        </p:tgtEl>
                                        <p:attrNameLst>
                                          <p:attrName>style.visibility</p:attrName>
                                        </p:attrNameLst>
                                      </p:cBhvr>
                                      <p:to>
                                        <p:strVal val="visible"/>
                                      </p:to>
                                    </p:set>
                                    <p:anim calcmode="lin" valueType="num">
                                      <p:cBhvr>
                                        <p:cTn id="35" dur="1000" fill="hold"/>
                                        <p:tgtEl>
                                          <p:spTgt spid="5123">
                                            <p:txEl>
                                              <p:pRg st="4" end="4"/>
                                            </p:txEl>
                                          </p:spTgt>
                                        </p:tgtEl>
                                        <p:attrNameLst>
                                          <p:attrName>ppt_w</p:attrName>
                                        </p:attrNameLst>
                                      </p:cBhvr>
                                      <p:tavLst>
                                        <p:tav tm="0">
                                          <p:val>
                                            <p:strVal val="#ppt_w+.3"/>
                                          </p:val>
                                        </p:tav>
                                        <p:tav tm="100000">
                                          <p:val>
                                            <p:strVal val="#ppt_w"/>
                                          </p:val>
                                        </p:tav>
                                      </p:tavLst>
                                    </p:anim>
                                    <p:anim calcmode="lin" valueType="num">
                                      <p:cBhvr>
                                        <p:cTn id="36" dur="1000" fill="hold"/>
                                        <p:tgtEl>
                                          <p:spTgt spid="5123">
                                            <p:txEl>
                                              <p:pRg st="4" end="4"/>
                                            </p:txEl>
                                          </p:spTgt>
                                        </p:tgtEl>
                                        <p:attrNameLst>
                                          <p:attrName>ppt_h</p:attrName>
                                        </p:attrNameLst>
                                      </p:cBhvr>
                                      <p:tavLst>
                                        <p:tav tm="0">
                                          <p:val>
                                            <p:strVal val="#ppt_h"/>
                                          </p:val>
                                        </p:tav>
                                        <p:tav tm="100000">
                                          <p:val>
                                            <p:strVal val="#ppt_h"/>
                                          </p:val>
                                        </p:tav>
                                      </p:tavLst>
                                    </p:anim>
                                    <p:animEffect transition="in" filter="fade">
                                      <p:cBhvr>
                                        <p:cTn id="37" dur="1000"/>
                                        <p:tgtEl>
                                          <p:spTgt spid="5123">
                                            <p:txEl>
                                              <p:pRg st="4" end="4"/>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0" presetClass="entr" presetSubtype="0" decel="100000" fill="hold" grpId="0" nodeType="clickEffect">
                                  <p:stCondLst>
                                    <p:cond delay="0"/>
                                  </p:stCondLst>
                                  <p:childTnLst>
                                    <p:set>
                                      <p:cBhvr>
                                        <p:cTn id="41" dur="1" fill="hold">
                                          <p:stCondLst>
                                            <p:cond delay="0"/>
                                          </p:stCondLst>
                                        </p:cTn>
                                        <p:tgtEl>
                                          <p:spTgt spid="5123">
                                            <p:txEl>
                                              <p:pRg st="5" end="5"/>
                                            </p:txEl>
                                          </p:spTgt>
                                        </p:tgtEl>
                                        <p:attrNameLst>
                                          <p:attrName>style.visibility</p:attrName>
                                        </p:attrNameLst>
                                      </p:cBhvr>
                                      <p:to>
                                        <p:strVal val="visible"/>
                                      </p:to>
                                    </p:set>
                                    <p:anim calcmode="lin" valueType="num">
                                      <p:cBhvr>
                                        <p:cTn id="42" dur="1000" fill="hold"/>
                                        <p:tgtEl>
                                          <p:spTgt spid="5123">
                                            <p:txEl>
                                              <p:pRg st="5" end="5"/>
                                            </p:txEl>
                                          </p:spTgt>
                                        </p:tgtEl>
                                        <p:attrNameLst>
                                          <p:attrName>ppt_w</p:attrName>
                                        </p:attrNameLst>
                                      </p:cBhvr>
                                      <p:tavLst>
                                        <p:tav tm="0">
                                          <p:val>
                                            <p:strVal val="#ppt_w+.3"/>
                                          </p:val>
                                        </p:tav>
                                        <p:tav tm="100000">
                                          <p:val>
                                            <p:strVal val="#ppt_w"/>
                                          </p:val>
                                        </p:tav>
                                      </p:tavLst>
                                    </p:anim>
                                    <p:anim calcmode="lin" valueType="num">
                                      <p:cBhvr>
                                        <p:cTn id="43" dur="1000" fill="hold"/>
                                        <p:tgtEl>
                                          <p:spTgt spid="5123">
                                            <p:txEl>
                                              <p:pRg st="5" end="5"/>
                                            </p:txEl>
                                          </p:spTgt>
                                        </p:tgtEl>
                                        <p:attrNameLst>
                                          <p:attrName>ppt_h</p:attrName>
                                        </p:attrNameLst>
                                      </p:cBhvr>
                                      <p:tavLst>
                                        <p:tav tm="0">
                                          <p:val>
                                            <p:strVal val="#ppt_h"/>
                                          </p:val>
                                        </p:tav>
                                        <p:tav tm="100000">
                                          <p:val>
                                            <p:strVal val="#ppt_h"/>
                                          </p:val>
                                        </p:tav>
                                      </p:tavLst>
                                    </p:anim>
                                    <p:animEffect transition="in" filter="fade">
                                      <p:cBhvr>
                                        <p:cTn id="44" dur="1000"/>
                                        <p:tgtEl>
                                          <p:spTgt spid="5123">
                                            <p:txEl>
                                              <p:pRg st="5" end="5"/>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0" presetClass="entr" presetSubtype="0" decel="100000" fill="hold" grpId="0" nodeType="clickEffect">
                                  <p:stCondLst>
                                    <p:cond delay="0"/>
                                  </p:stCondLst>
                                  <p:childTnLst>
                                    <p:set>
                                      <p:cBhvr>
                                        <p:cTn id="48" dur="1" fill="hold">
                                          <p:stCondLst>
                                            <p:cond delay="0"/>
                                          </p:stCondLst>
                                        </p:cTn>
                                        <p:tgtEl>
                                          <p:spTgt spid="5123">
                                            <p:txEl>
                                              <p:pRg st="6" end="6"/>
                                            </p:txEl>
                                          </p:spTgt>
                                        </p:tgtEl>
                                        <p:attrNameLst>
                                          <p:attrName>style.visibility</p:attrName>
                                        </p:attrNameLst>
                                      </p:cBhvr>
                                      <p:to>
                                        <p:strVal val="visible"/>
                                      </p:to>
                                    </p:set>
                                    <p:anim calcmode="lin" valueType="num">
                                      <p:cBhvr>
                                        <p:cTn id="49" dur="1000" fill="hold"/>
                                        <p:tgtEl>
                                          <p:spTgt spid="5123">
                                            <p:txEl>
                                              <p:pRg st="6" end="6"/>
                                            </p:txEl>
                                          </p:spTgt>
                                        </p:tgtEl>
                                        <p:attrNameLst>
                                          <p:attrName>ppt_w</p:attrName>
                                        </p:attrNameLst>
                                      </p:cBhvr>
                                      <p:tavLst>
                                        <p:tav tm="0">
                                          <p:val>
                                            <p:strVal val="#ppt_w+.3"/>
                                          </p:val>
                                        </p:tav>
                                        <p:tav tm="100000">
                                          <p:val>
                                            <p:strVal val="#ppt_w"/>
                                          </p:val>
                                        </p:tav>
                                      </p:tavLst>
                                    </p:anim>
                                    <p:anim calcmode="lin" valueType="num">
                                      <p:cBhvr>
                                        <p:cTn id="50" dur="1000" fill="hold"/>
                                        <p:tgtEl>
                                          <p:spTgt spid="5123">
                                            <p:txEl>
                                              <p:pRg st="6" end="6"/>
                                            </p:txEl>
                                          </p:spTgt>
                                        </p:tgtEl>
                                        <p:attrNameLst>
                                          <p:attrName>ppt_h</p:attrName>
                                        </p:attrNameLst>
                                      </p:cBhvr>
                                      <p:tavLst>
                                        <p:tav tm="0">
                                          <p:val>
                                            <p:strVal val="#ppt_h"/>
                                          </p:val>
                                        </p:tav>
                                        <p:tav tm="100000">
                                          <p:val>
                                            <p:strVal val="#ppt_h"/>
                                          </p:val>
                                        </p:tav>
                                      </p:tavLst>
                                    </p:anim>
                                    <p:animEffect transition="in" filter="fade">
                                      <p:cBhvr>
                                        <p:cTn id="51" dur="1000"/>
                                        <p:tgtEl>
                                          <p:spTgt spid="5123">
                                            <p:txEl>
                                              <p:pRg st="6" end="6"/>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50" presetClass="entr" presetSubtype="0" decel="100000" fill="hold" grpId="0" nodeType="clickEffect">
                                  <p:stCondLst>
                                    <p:cond delay="0"/>
                                  </p:stCondLst>
                                  <p:childTnLst>
                                    <p:set>
                                      <p:cBhvr>
                                        <p:cTn id="55" dur="1" fill="hold">
                                          <p:stCondLst>
                                            <p:cond delay="0"/>
                                          </p:stCondLst>
                                        </p:cTn>
                                        <p:tgtEl>
                                          <p:spTgt spid="5123">
                                            <p:txEl>
                                              <p:pRg st="7" end="7"/>
                                            </p:txEl>
                                          </p:spTgt>
                                        </p:tgtEl>
                                        <p:attrNameLst>
                                          <p:attrName>style.visibility</p:attrName>
                                        </p:attrNameLst>
                                      </p:cBhvr>
                                      <p:to>
                                        <p:strVal val="visible"/>
                                      </p:to>
                                    </p:set>
                                    <p:anim calcmode="lin" valueType="num">
                                      <p:cBhvr>
                                        <p:cTn id="56" dur="1000" fill="hold"/>
                                        <p:tgtEl>
                                          <p:spTgt spid="5123">
                                            <p:txEl>
                                              <p:pRg st="7" end="7"/>
                                            </p:txEl>
                                          </p:spTgt>
                                        </p:tgtEl>
                                        <p:attrNameLst>
                                          <p:attrName>ppt_w</p:attrName>
                                        </p:attrNameLst>
                                      </p:cBhvr>
                                      <p:tavLst>
                                        <p:tav tm="0">
                                          <p:val>
                                            <p:strVal val="#ppt_w+.3"/>
                                          </p:val>
                                        </p:tav>
                                        <p:tav tm="100000">
                                          <p:val>
                                            <p:strVal val="#ppt_w"/>
                                          </p:val>
                                        </p:tav>
                                      </p:tavLst>
                                    </p:anim>
                                    <p:anim calcmode="lin" valueType="num">
                                      <p:cBhvr>
                                        <p:cTn id="57" dur="1000" fill="hold"/>
                                        <p:tgtEl>
                                          <p:spTgt spid="5123">
                                            <p:txEl>
                                              <p:pRg st="7" end="7"/>
                                            </p:txEl>
                                          </p:spTgt>
                                        </p:tgtEl>
                                        <p:attrNameLst>
                                          <p:attrName>ppt_h</p:attrName>
                                        </p:attrNameLst>
                                      </p:cBhvr>
                                      <p:tavLst>
                                        <p:tav tm="0">
                                          <p:val>
                                            <p:strVal val="#ppt_h"/>
                                          </p:val>
                                        </p:tav>
                                        <p:tav tm="100000">
                                          <p:val>
                                            <p:strVal val="#ppt_h"/>
                                          </p:val>
                                        </p:tav>
                                      </p:tavLst>
                                    </p:anim>
                                    <p:animEffect transition="in" filter="fade">
                                      <p:cBhvr>
                                        <p:cTn id="58" dur="1000"/>
                                        <p:tgtEl>
                                          <p:spTgt spid="5123">
                                            <p:txEl>
                                              <p:pRg st="7" end="7"/>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50" presetClass="entr" presetSubtype="0" decel="100000" fill="hold" grpId="0" nodeType="clickEffect">
                                  <p:stCondLst>
                                    <p:cond delay="0"/>
                                  </p:stCondLst>
                                  <p:childTnLst>
                                    <p:set>
                                      <p:cBhvr>
                                        <p:cTn id="62" dur="1" fill="hold">
                                          <p:stCondLst>
                                            <p:cond delay="0"/>
                                          </p:stCondLst>
                                        </p:cTn>
                                        <p:tgtEl>
                                          <p:spTgt spid="5123">
                                            <p:txEl>
                                              <p:pRg st="8" end="8"/>
                                            </p:txEl>
                                          </p:spTgt>
                                        </p:tgtEl>
                                        <p:attrNameLst>
                                          <p:attrName>style.visibility</p:attrName>
                                        </p:attrNameLst>
                                      </p:cBhvr>
                                      <p:to>
                                        <p:strVal val="visible"/>
                                      </p:to>
                                    </p:set>
                                    <p:anim calcmode="lin" valueType="num">
                                      <p:cBhvr>
                                        <p:cTn id="63" dur="1000" fill="hold"/>
                                        <p:tgtEl>
                                          <p:spTgt spid="5123">
                                            <p:txEl>
                                              <p:pRg st="8" end="8"/>
                                            </p:txEl>
                                          </p:spTgt>
                                        </p:tgtEl>
                                        <p:attrNameLst>
                                          <p:attrName>ppt_w</p:attrName>
                                        </p:attrNameLst>
                                      </p:cBhvr>
                                      <p:tavLst>
                                        <p:tav tm="0">
                                          <p:val>
                                            <p:strVal val="#ppt_w+.3"/>
                                          </p:val>
                                        </p:tav>
                                        <p:tav tm="100000">
                                          <p:val>
                                            <p:strVal val="#ppt_w"/>
                                          </p:val>
                                        </p:tav>
                                      </p:tavLst>
                                    </p:anim>
                                    <p:anim calcmode="lin" valueType="num">
                                      <p:cBhvr>
                                        <p:cTn id="64" dur="1000" fill="hold"/>
                                        <p:tgtEl>
                                          <p:spTgt spid="5123">
                                            <p:txEl>
                                              <p:pRg st="8" end="8"/>
                                            </p:txEl>
                                          </p:spTgt>
                                        </p:tgtEl>
                                        <p:attrNameLst>
                                          <p:attrName>ppt_h</p:attrName>
                                        </p:attrNameLst>
                                      </p:cBhvr>
                                      <p:tavLst>
                                        <p:tav tm="0">
                                          <p:val>
                                            <p:strVal val="#ppt_h"/>
                                          </p:val>
                                        </p:tav>
                                        <p:tav tm="100000">
                                          <p:val>
                                            <p:strVal val="#ppt_h"/>
                                          </p:val>
                                        </p:tav>
                                      </p:tavLst>
                                    </p:anim>
                                    <p:animEffect transition="in" filter="fade">
                                      <p:cBhvr>
                                        <p:cTn id="65" dur="1000"/>
                                        <p:tgtEl>
                                          <p:spTgt spid="512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23"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smtClean="0"/>
              <a:t>Bagaimana berinteraksi positif di masa Covid ini?</a:t>
            </a:r>
            <a:endParaRPr lang="id-ID" dirty="0"/>
          </a:p>
        </p:txBody>
      </p:sp>
      <p:sp>
        <p:nvSpPr>
          <p:cNvPr id="3" name="Content Placeholder 2"/>
          <p:cNvSpPr>
            <a:spLocks noGrp="1"/>
          </p:cNvSpPr>
          <p:nvPr>
            <p:ph sz="quarter" idx="1"/>
          </p:nvPr>
        </p:nvSpPr>
        <p:spPr/>
        <p:txBody>
          <a:bodyPr/>
          <a:lstStyle/>
          <a:p>
            <a:pPr>
              <a:buNone/>
            </a:pPr>
            <a:r>
              <a:rPr lang="id-ID" dirty="0" smtClean="0"/>
              <a:t>Baik dengan teman dan warga sekolah lainnya.....</a:t>
            </a:r>
          </a:p>
          <a:p>
            <a:r>
              <a:rPr lang="id-ID" dirty="0" smtClean="0"/>
              <a:t>Ketika harus mengenal teman &amp; Mengenal Warga Sekolah</a:t>
            </a:r>
          </a:p>
          <a:p>
            <a:r>
              <a:rPr lang="id-ID" dirty="0" smtClean="0"/>
              <a:t>Ketika mengikuti aturan yang ditetapkan utk tetap belajar</a:t>
            </a:r>
          </a:p>
          <a:p>
            <a:r>
              <a:rPr lang="id-ID" dirty="0" smtClean="0"/>
              <a:t>Dengan sarana &amp; fasilitas yang ada</a:t>
            </a:r>
          </a:p>
          <a:p>
            <a:pPr>
              <a:buNone/>
            </a:pPr>
            <a:endParaRPr lang="id-ID" dirty="0" smtClean="0"/>
          </a:p>
          <a:p>
            <a:pPr>
              <a:buNone/>
            </a:pPr>
            <a:r>
              <a:rPr lang="id-ID" dirty="0" smtClean="0"/>
              <a:t>APA SIKAP  YANG ANDA AMBIL UNTUK MENGATASI MASALAH INI....</a:t>
            </a:r>
          </a:p>
          <a:p>
            <a:pPr>
              <a:buNone/>
            </a:pPr>
            <a:endParaRPr lang="id-ID" dirty="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Equity">
  <a:themeElements>
    <a:clrScheme name="Aspect">
      <a:dk1>
        <a:sysClr val="windowText" lastClr="000000"/>
      </a:dk1>
      <a:lt1>
        <a:sysClr val="window" lastClr="FFFFFF"/>
      </a:lt1>
      <a:dk2>
        <a:srgbClr val="323232"/>
      </a:dk2>
      <a:lt2>
        <a:srgbClr val="E3DED1"/>
      </a:lt2>
      <a:accent1>
        <a:srgbClr val="F07F09"/>
      </a:accent1>
      <a:accent2>
        <a:srgbClr val="9F2936"/>
      </a:accent2>
      <a:accent3>
        <a:srgbClr val="1B587C"/>
      </a:accent3>
      <a:accent4>
        <a:srgbClr val="4E8542"/>
      </a:accent4>
      <a:accent5>
        <a:srgbClr val="604878"/>
      </a:accent5>
      <a:accent6>
        <a:srgbClr val="C19859"/>
      </a:accent6>
      <a:hlink>
        <a:srgbClr val="6B9F25"/>
      </a:hlink>
      <a:folHlink>
        <a:srgbClr val="B26B02"/>
      </a:folHlink>
    </a:clrScheme>
    <a:fontScheme name="Office Classic">
      <a:maj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echnic">
      <a:fillStyleLst>
        <a:solidFill>
          <a:schemeClr val="phClr"/>
        </a:solidFill>
        <a:gradFill rotWithShape="1">
          <a:gsLst>
            <a:gs pos="0">
              <a:schemeClr val="phClr">
                <a:tint val="1000"/>
              </a:schemeClr>
            </a:gs>
            <a:gs pos="68000">
              <a:schemeClr val="phClr">
                <a:tint val="77000"/>
              </a:schemeClr>
            </a:gs>
            <a:gs pos="81000">
              <a:schemeClr val="phClr">
                <a:tint val="79000"/>
              </a:schemeClr>
            </a:gs>
            <a:gs pos="86000">
              <a:schemeClr val="phClr">
                <a:tint val="73000"/>
              </a:schemeClr>
            </a:gs>
            <a:gs pos="100000">
              <a:schemeClr val="phClr">
                <a:tint val="35000"/>
              </a:schemeClr>
            </a:gs>
          </a:gsLst>
          <a:lin ang="5400000" scaled="1"/>
        </a:gradFill>
        <a:gradFill rotWithShape="1">
          <a:gsLst>
            <a:gs pos="0">
              <a:schemeClr val="phClr">
                <a:tint val="73000"/>
                <a:satMod val="150000"/>
              </a:schemeClr>
            </a:gs>
            <a:gs pos="25000">
              <a:schemeClr val="phClr">
                <a:tint val="96000"/>
                <a:shade val="80000"/>
                <a:satMod val="105000"/>
              </a:schemeClr>
            </a:gs>
            <a:gs pos="38000">
              <a:schemeClr val="phClr">
                <a:tint val="96000"/>
                <a:shade val="59000"/>
                <a:satMod val="120000"/>
              </a:schemeClr>
            </a:gs>
            <a:gs pos="55000">
              <a:schemeClr val="phClr">
                <a:shade val="57000"/>
                <a:satMod val="120000"/>
              </a:schemeClr>
            </a:gs>
            <a:gs pos="80000">
              <a:schemeClr val="phClr">
                <a:shade val="56000"/>
                <a:satMod val="145000"/>
              </a:schemeClr>
            </a:gs>
            <a:gs pos="88000">
              <a:schemeClr val="phClr">
                <a:shade val="63000"/>
                <a:satMod val="160000"/>
              </a:schemeClr>
            </a:gs>
            <a:gs pos="100000">
              <a:schemeClr val="phClr">
                <a:tint val="99555"/>
                <a:satMod val="155000"/>
              </a:schemeClr>
            </a:gs>
          </a:gsLst>
          <a:lin ang="5400000" scaled="1"/>
        </a:gradFill>
      </a:fillStyleLst>
      <a:lnStyleLst>
        <a:ln w="9525" cap="flat" cmpd="sng" algn="ctr">
          <a:solidFill>
            <a:schemeClr val="phClr">
              <a:shade val="60000"/>
              <a:satMod val="300000"/>
            </a:schemeClr>
          </a:solidFill>
          <a:prstDash val="solid"/>
        </a:ln>
        <a:ln w="19050" cap="flat" cmpd="sng" algn="ctr">
          <a:solidFill>
            <a:schemeClr val="phClr"/>
          </a:solidFill>
          <a:prstDash val="solid"/>
        </a:ln>
        <a:ln w="19050" cap="flat" cmpd="sng" algn="ctr">
          <a:solidFill>
            <a:schemeClr val="phClr"/>
          </a:solidFill>
          <a:prstDash val="solid"/>
        </a:ln>
      </a:lnStyleLst>
      <a:effectStyleLst>
        <a:effectStyle>
          <a:effectLst>
            <a:glow rad="63500">
              <a:schemeClr val="phClr">
                <a:tint val="30000"/>
                <a:shade val="95000"/>
                <a:satMod val="300000"/>
                <a:alpha val="50000"/>
              </a:schemeClr>
            </a:glow>
          </a:effectLst>
        </a:effectStyle>
        <a:effectStyle>
          <a:effectLst>
            <a:glow rad="70000">
              <a:schemeClr val="phClr">
                <a:tint val="30000"/>
                <a:shade val="95000"/>
                <a:satMod val="300000"/>
                <a:alpha val="50000"/>
              </a:schemeClr>
            </a:glow>
          </a:effectLst>
        </a:effectStyle>
        <a:effectStyle>
          <a:effectLst>
            <a:glow rad="76200">
              <a:schemeClr val="phClr">
                <a:tint val="30000"/>
                <a:shade val="95000"/>
                <a:satMod val="300000"/>
                <a:alpha val="50000"/>
              </a:schemeClr>
            </a:glow>
          </a:effectLst>
          <a:scene3d>
            <a:camera prst="orthographicFront" fov="0">
              <a:rot lat="0" lon="0" rev="0"/>
            </a:camera>
            <a:lightRig rig="harsh" dir="t">
              <a:rot lat="6000000" lon="6000000" rev="0"/>
            </a:lightRig>
          </a:scene3d>
          <a:sp3d contourW="10000" prstMaterial="metal">
            <a:bevelT w="20000" h="9000" prst="softRound"/>
            <a:contourClr>
              <a:schemeClr val="phClr">
                <a:shade val="30000"/>
                <a:satMod val="200000"/>
              </a:schemeClr>
            </a:contourClr>
          </a:sp3d>
        </a:effectStyle>
      </a:effectStyleLst>
      <a:bgFillStyleLst>
        <a:solidFill>
          <a:schemeClr val="phClr"/>
        </a:solidFill>
        <a:gradFill rotWithShape="1">
          <a:gsLst>
            <a:gs pos="0">
              <a:schemeClr val="phClr">
                <a:shade val="40000"/>
                <a:satMod val="165000"/>
              </a:schemeClr>
            </a:gs>
            <a:gs pos="50000">
              <a:schemeClr val="phClr">
                <a:shade val="80000"/>
                <a:satMod val="155000"/>
              </a:schemeClr>
            </a:gs>
            <a:gs pos="100000">
              <a:schemeClr val="phClr">
                <a:tint val="95000"/>
                <a:satMod val="200000"/>
              </a:schemeClr>
            </a:gs>
          </a:gsLst>
          <a:lin ang="16200000" scaled="1"/>
        </a:gradFill>
        <a:blipFill>
          <a:blip xmlns:r="http://schemas.openxmlformats.org/officeDocument/2006/relationships" r:embed="rId1">
            <a:duotone>
              <a:schemeClr val="phClr">
                <a:tint val="95000"/>
                <a:satMod val="200000"/>
              </a:schemeClr>
              <a:schemeClr val="phClr">
                <a:shade val="80000"/>
                <a:satMod val="100000"/>
              </a:schemeClr>
            </a:duotone>
          </a:blip>
          <a:tile tx="0" ty="0" sx="55000" sy="5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Equity</Template>
  <TotalTime>181</TotalTime>
  <Words>597</Words>
  <Application>Microsoft Office PowerPoint</Application>
  <PresentationFormat>On-screen Show (4:3)</PresentationFormat>
  <Paragraphs>98</Paragraphs>
  <Slides>16</Slides>
  <Notes>2</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Equity</vt:lpstr>
      <vt:lpstr>Pengembangan Interaksi Positif Antar Siswa dan Warga Sekolah Lainnya</vt:lpstr>
      <vt:lpstr>PSIKOLOGI  TIPE KEPRIBADIAN BERDASARKAN WARNA DIOLAH OLEH : Pristyanie AC</vt:lpstr>
      <vt:lpstr>KUNCI JAWABAN TES / GAME WARNA</vt:lpstr>
      <vt:lpstr>Lanjutan ....</vt:lpstr>
      <vt:lpstr>REMAJA</vt:lpstr>
      <vt:lpstr>TUJUAN</vt:lpstr>
      <vt:lpstr>Slide 7</vt:lpstr>
      <vt:lpstr>Slide 8</vt:lpstr>
      <vt:lpstr>Bagaimana berinteraksi positif di masa Covid ini?</vt:lpstr>
      <vt:lpstr>MENGEMBANGKAN KOMUNIKASI YANG EFEKTIF</vt:lpstr>
      <vt:lpstr>GAYA KOMUNIKASI BERGANTUNG WAHANA</vt:lpstr>
      <vt:lpstr>Bagaimana komunikasi berlangsung</vt:lpstr>
      <vt:lpstr>KENDALA MEMBANGUN Interaksi Positif</vt:lpstr>
      <vt:lpstr>KESIMPULAN</vt:lpstr>
      <vt:lpstr>TUGAS :</vt:lpstr>
      <vt:lpstr>Slide 16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Pengembangan Interaksi Positif Antar Siswa dan Warga Sekolah Lainnya</dc:title>
  <dc:creator>acer</dc:creator>
  <cp:lastModifiedBy>acer</cp:lastModifiedBy>
  <cp:revision>30</cp:revision>
  <dcterms:created xsi:type="dcterms:W3CDTF">2020-07-12T00:34:30Z</dcterms:created>
  <dcterms:modified xsi:type="dcterms:W3CDTF">2020-07-12T03:46:29Z</dcterms:modified>
</cp:coreProperties>
</file>