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51EF2D-2EE5-4A90-B36B-F14CEC7942C8}" type="doc">
      <dgm:prSet loTypeId="urn:microsoft.com/office/officeart/2005/8/layout/radial6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7857FA83-F7AD-4133-A4F7-93FB464E565C}">
      <dgm:prSet phldrT="[Text]"/>
      <dgm:spPr/>
      <dgm:t>
        <a:bodyPr/>
        <a:lstStyle/>
        <a:p>
          <a:r>
            <a:rPr lang="en-US" b="1" u="sng" dirty="0" smtClean="0">
              <a:solidFill>
                <a:schemeClr val="bg1"/>
              </a:solidFill>
            </a:rPr>
            <a:t>SMART</a:t>
          </a:r>
          <a:endParaRPr lang="en-US" b="1" u="sng" dirty="0">
            <a:solidFill>
              <a:schemeClr val="bg1"/>
            </a:solidFill>
          </a:endParaRPr>
        </a:p>
      </dgm:t>
    </dgm:pt>
    <dgm:pt modelId="{14F87995-7292-45D4-ABDA-3397D13DE4C8}" type="parTrans" cxnId="{6DA6FAF4-732B-4529-BDDF-2BC0A19A11CD}">
      <dgm:prSet/>
      <dgm:spPr/>
      <dgm:t>
        <a:bodyPr/>
        <a:lstStyle/>
        <a:p>
          <a:endParaRPr lang="en-US"/>
        </a:p>
      </dgm:t>
    </dgm:pt>
    <dgm:pt modelId="{E0D1FD98-5310-42A8-AA85-7E79A887293E}" type="sibTrans" cxnId="{6DA6FAF4-732B-4529-BDDF-2BC0A19A11CD}">
      <dgm:prSet/>
      <dgm:spPr/>
      <dgm:t>
        <a:bodyPr/>
        <a:lstStyle/>
        <a:p>
          <a:endParaRPr lang="en-US"/>
        </a:p>
      </dgm:t>
    </dgm:pt>
    <dgm:pt modelId="{97F072B5-8713-4FAD-9F56-0C1344A39BBF}">
      <dgm:prSet phldrT="[Text]"/>
      <dgm:spPr/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SPESIFIK</a:t>
          </a:r>
          <a:endParaRPr lang="en-US" b="1" dirty="0">
            <a:solidFill>
              <a:schemeClr val="tx1"/>
            </a:solidFill>
          </a:endParaRPr>
        </a:p>
      </dgm:t>
    </dgm:pt>
    <dgm:pt modelId="{28856064-55AE-4C33-8868-92EEC60BB61F}" type="parTrans" cxnId="{F83CA925-5E07-4DF2-8B3E-DEFBC48D314D}">
      <dgm:prSet/>
      <dgm:spPr/>
      <dgm:t>
        <a:bodyPr/>
        <a:lstStyle/>
        <a:p>
          <a:endParaRPr lang="en-US"/>
        </a:p>
      </dgm:t>
    </dgm:pt>
    <dgm:pt modelId="{B1CA85FC-CE7E-4672-B1E8-6C41B3E80EB0}" type="sibTrans" cxnId="{F83CA925-5E07-4DF2-8B3E-DEFBC48D314D}">
      <dgm:prSet/>
      <dgm:spPr/>
      <dgm:t>
        <a:bodyPr/>
        <a:lstStyle/>
        <a:p>
          <a:endParaRPr lang="en-US"/>
        </a:p>
      </dgm:t>
    </dgm:pt>
    <dgm:pt modelId="{246386F9-4128-4160-8CCE-37A916E9171B}">
      <dgm:prSet phldrT="[Text]" custT="1"/>
      <dgm:spPr>
        <a:blipFill dpi="0"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r>
            <a:rPr lang="en-US" sz="16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MEASURABLE</a:t>
          </a:r>
          <a:endParaRPr lang="en-US" sz="1600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A4137B11-35A5-4AA5-A917-C4A93E18FEC4}" type="parTrans" cxnId="{0B47EEAC-94D1-40CA-8B03-3D2C487D7C46}">
      <dgm:prSet/>
      <dgm:spPr/>
      <dgm:t>
        <a:bodyPr/>
        <a:lstStyle/>
        <a:p>
          <a:endParaRPr lang="en-US"/>
        </a:p>
      </dgm:t>
    </dgm:pt>
    <dgm:pt modelId="{02AE5B13-FAF9-496B-B29E-FF36F1AB075A}" type="sibTrans" cxnId="{0B47EEAC-94D1-40CA-8B03-3D2C487D7C46}">
      <dgm:prSet/>
      <dgm:spPr/>
      <dgm:t>
        <a:bodyPr/>
        <a:lstStyle/>
        <a:p>
          <a:endParaRPr lang="en-US"/>
        </a:p>
      </dgm:t>
    </dgm:pt>
    <dgm:pt modelId="{69AEB253-F9C3-497D-B90F-286AAF764CF9}">
      <dgm:prSet phldrT="[Text]"/>
      <dgm:spPr>
        <a:blipFill dpi="0" rotWithShape="0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ACHIVABLE</a:t>
          </a:r>
          <a:endParaRPr lang="en-US" b="1" dirty="0">
            <a:solidFill>
              <a:schemeClr val="tx1"/>
            </a:solidFill>
          </a:endParaRPr>
        </a:p>
      </dgm:t>
    </dgm:pt>
    <dgm:pt modelId="{78DAF8D9-7B52-49BE-AEA4-54A5D240783D}" type="parTrans" cxnId="{BA2B6D05-2ACB-464E-9598-8F6D7356E94B}">
      <dgm:prSet/>
      <dgm:spPr/>
      <dgm:t>
        <a:bodyPr/>
        <a:lstStyle/>
        <a:p>
          <a:endParaRPr lang="en-US"/>
        </a:p>
      </dgm:t>
    </dgm:pt>
    <dgm:pt modelId="{F6CBAE29-75EF-4F4E-A121-DC5A1D08CC4E}" type="sibTrans" cxnId="{BA2B6D05-2ACB-464E-9598-8F6D7356E94B}">
      <dgm:prSet/>
      <dgm:spPr/>
      <dgm:t>
        <a:bodyPr/>
        <a:lstStyle/>
        <a:p>
          <a:endParaRPr lang="en-US"/>
        </a:p>
      </dgm:t>
    </dgm:pt>
    <dgm:pt modelId="{D4C70D86-971F-4421-B71E-DB2A0CCD767A}">
      <dgm:prSet phldrT="[Text]"/>
      <dgm:spPr>
        <a:blipFill dpi="0" rotWithShape="0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RELEVANT</a:t>
          </a:r>
          <a:endParaRPr lang="en-US" b="1" dirty="0">
            <a:solidFill>
              <a:schemeClr val="tx1"/>
            </a:solidFill>
          </a:endParaRPr>
        </a:p>
      </dgm:t>
    </dgm:pt>
    <dgm:pt modelId="{34269786-CEEE-4C04-A310-78AEEBBD66C9}" type="parTrans" cxnId="{3E241186-06AB-4C68-9373-4F18CDD06939}">
      <dgm:prSet/>
      <dgm:spPr/>
      <dgm:t>
        <a:bodyPr/>
        <a:lstStyle/>
        <a:p>
          <a:endParaRPr lang="en-US"/>
        </a:p>
      </dgm:t>
    </dgm:pt>
    <dgm:pt modelId="{70D70C23-E4D6-475C-B200-EB734B956B71}" type="sibTrans" cxnId="{3E241186-06AB-4C68-9373-4F18CDD06939}">
      <dgm:prSet/>
      <dgm:spPr/>
      <dgm:t>
        <a:bodyPr/>
        <a:lstStyle/>
        <a:p>
          <a:endParaRPr lang="en-US"/>
        </a:p>
      </dgm:t>
    </dgm:pt>
    <dgm:pt modelId="{67812E20-EFF8-4BF1-807A-1EB6619C9638}">
      <dgm:prSet/>
      <dgm:spPr>
        <a:blipFill dpi="0" rotWithShape="0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TIMELY</a:t>
          </a:r>
          <a:endParaRPr lang="en-US" b="1" dirty="0">
            <a:solidFill>
              <a:schemeClr val="tx1"/>
            </a:solidFill>
          </a:endParaRPr>
        </a:p>
      </dgm:t>
    </dgm:pt>
    <dgm:pt modelId="{F81EA28B-58DB-4EF0-A2B9-8E7672F69242}" type="parTrans" cxnId="{F520BA69-722A-4238-A2B4-CA8CD5204A57}">
      <dgm:prSet/>
      <dgm:spPr/>
      <dgm:t>
        <a:bodyPr/>
        <a:lstStyle/>
        <a:p>
          <a:endParaRPr lang="en-US"/>
        </a:p>
      </dgm:t>
    </dgm:pt>
    <dgm:pt modelId="{50A19531-CEF1-4789-9271-0693BCE0104E}" type="sibTrans" cxnId="{F520BA69-722A-4238-A2B4-CA8CD5204A57}">
      <dgm:prSet/>
      <dgm:spPr/>
      <dgm:t>
        <a:bodyPr/>
        <a:lstStyle/>
        <a:p>
          <a:endParaRPr lang="en-US"/>
        </a:p>
      </dgm:t>
    </dgm:pt>
    <dgm:pt modelId="{A5291073-66A0-490C-95C7-D13516B01A84}" type="pres">
      <dgm:prSet presAssocID="{FE51EF2D-2EE5-4A90-B36B-F14CEC7942C8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343FE48-0739-4FFD-AA44-6CC3DFD47810}" type="pres">
      <dgm:prSet presAssocID="{7857FA83-F7AD-4133-A4F7-93FB464E565C}" presName="centerShape" presStyleLbl="node0" presStyleIdx="0" presStyleCnt="1"/>
      <dgm:spPr/>
      <dgm:t>
        <a:bodyPr/>
        <a:lstStyle/>
        <a:p>
          <a:endParaRPr lang="en-US"/>
        </a:p>
      </dgm:t>
    </dgm:pt>
    <dgm:pt modelId="{3DB16C1E-5FAC-484C-99F1-4DDE960AB778}" type="pres">
      <dgm:prSet presAssocID="{97F072B5-8713-4FAD-9F56-0C1344A39BBF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3CD396-DE1E-418F-BAC7-831BD7B85D8A}" type="pres">
      <dgm:prSet presAssocID="{97F072B5-8713-4FAD-9F56-0C1344A39BBF}" presName="dummy" presStyleCnt="0"/>
      <dgm:spPr/>
    </dgm:pt>
    <dgm:pt modelId="{5A0C7DCE-3E3E-4D65-AA61-86B6CB61CC52}" type="pres">
      <dgm:prSet presAssocID="{B1CA85FC-CE7E-4672-B1E8-6C41B3E80EB0}" presName="sibTrans" presStyleLbl="sibTrans2D1" presStyleIdx="0" presStyleCnt="5"/>
      <dgm:spPr/>
      <dgm:t>
        <a:bodyPr/>
        <a:lstStyle/>
        <a:p>
          <a:endParaRPr lang="en-US"/>
        </a:p>
      </dgm:t>
    </dgm:pt>
    <dgm:pt modelId="{ACBB0664-E68C-456D-A5AA-1A19F7B7E046}" type="pres">
      <dgm:prSet presAssocID="{246386F9-4128-4160-8CCE-37A916E9171B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2A5936-2676-4F66-90DA-2D0F09AAF547}" type="pres">
      <dgm:prSet presAssocID="{246386F9-4128-4160-8CCE-37A916E9171B}" presName="dummy" presStyleCnt="0"/>
      <dgm:spPr/>
    </dgm:pt>
    <dgm:pt modelId="{D78B671A-752E-4C0D-9471-BB9F2DEE2C06}" type="pres">
      <dgm:prSet presAssocID="{02AE5B13-FAF9-496B-B29E-FF36F1AB075A}" presName="sibTrans" presStyleLbl="sibTrans2D1" presStyleIdx="1" presStyleCnt="5"/>
      <dgm:spPr/>
      <dgm:t>
        <a:bodyPr/>
        <a:lstStyle/>
        <a:p>
          <a:endParaRPr lang="en-US"/>
        </a:p>
      </dgm:t>
    </dgm:pt>
    <dgm:pt modelId="{F449A4E6-4781-4C0A-AAB7-2580121B3A16}" type="pres">
      <dgm:prSet presAssocID="{69AEB253-F9C3-497D-B90F-286AAF764CF9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B93101-CF3B-40E6-8C14-99C8BF3545DF}" type="pres">
      <dgm:prSet presAssocID="{69AEB253-F9C3-497D-B90F-286AAF764CF9}" presName="dummy" presStyleCnt="0"/>
      <dgm:spPr/>
    </dgm:pt>
    <dgm:pt modelId="{114E30B7-BDEA-44BC-B09A-3EB68C63EC3B}" type="pres">
      <dgm:prSet presAssocID="{F6CBAE29-75EF-4F4E-A121-DC5A1D08CC4E}" presName="sibTrans" presStyleLbl="sibTrans2D1" presStyleIdx="2" presStyleCnt="5"/>
      <dgm:spPr/>
      <dgm:t>
        <a:bodyPr/>
        <a:lstStyle/>
        <a:p>
          <a:endParaRPr lang="en-US"/>
        </a:p>
      </dgm:t>
    </dgm:pt>
    <dgm:pt modelId="{72BB9550-BE56-4111-9644-6C31BA4271AC}" type="pres">
      <dgm:prSet presAssocID="{D4C70D86-971F-4421-B71E-DB2A0CCD767A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40E86D-AAF1-4D9B-8CB4-A38F6F1757AF}" type="pres">
      <dgm:prSet presAssocID="{D4C70D86-971F-4421-B71E-DB2A0CCD767A}" presName="dummy" presStyleCnt="0"/>
      <dgm:spPr/>
    </dgm:pt>
    <dgm:pt modelId="{00FE7871-DFA7-4F82-9458-8C83A362AF14}" type="pres">
      <dgm:prSet presAssocID="{70D70C23-E4D6-475C-B200-EB734B956B71}" presName="sibTrans" presStyleLbl="sibTrans2D1" presStyleIdx="3" presStyleCnt="5"/>
      <dgm:spPr/>
      <dgm:t>
        <a:bodyPr/>
        <a:lstStyle/>
        <a:p>
          <a:endParaRPr lang="en-US"/>
        </a:p>
      </dgm:t>
    </dgm:pt>
    <dgm:pt modelId="{54E5408F-D476-4D14-A075-16BCF6B1B2C9}" type="pres">
      <dgm:prSet presAssocID="{67812E20-EFF8-4BF1-807A-1EB6619C9638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AB4599-68BE-447F-8635-D2884D888F17}" type="pres">
      <dgm:prSet presAssocID="{67812E20-EFF8-4BF1-807A-1EB6619C9638}" presName="dummy" presStyleCnt="0"/>
      <dgm:spPr/>
    </dgm:pt>
    <dgm:pt modelId="{CB9860AB-8B3E-4822-B0CC-43686DC9CAB6}" type="pres">
      <dgm:prSet presAssocID="{50A19531-CEF1-4789-9271-0693BCE0104E}" presName="sibTrans" presStyleLbl="sibTrans2D1" presStyleIdx="4" presStyleCnt="5"/>
      <dgm:spPr/>
      <dgm:t>
        <a:bodyPr/>
        <a:lstStyle/>
        <a:p>
          <a:endParaRPr lang="en-US"/>
        </a:p>
      </dgm:t>
    </dgm:pt>
  </dgm:ptLst>
  <dgm:cxnLst>
    <dgm:cxn modelId="{79E488F2-7700-4397-A93F-7FB5B573A972}" type="presOf" srcId="{67812E20-EFF8-4BF1-807A-1EB6619C9638}" destId="{54E5408F-D476-4D14-A075-16BCF6B1B2C9}" srcOrd="0" destOrd="0" presId="urn:microsoft.com/office/officeart/2005/8/layout/radial6"/>
    <dgm:cxn modelId="{19A629B2-C6D3-4E49-98EC-ED85A3CCBB5A}" type="presOf" srcId="{246386F9-4128-4160-8CCE-37A916E9171B}" destId="{ACBB0664-E68C-456D-A5AA-1A19F7B7E046}" srcOrd="0" destOrd="0" presId="urn:microsoft.com/office/officeart/2005/8/layout/radial6"/>
    <dgm:cxn modelId="{3E241186-06AB-4C68-9373-4F18CDD06939}" srcId="{7857FA83-F7AD-4133-A4F7-93FB464E565C}" destId="{D4C70D86-971F-4421-B71E-DB2A0CCD767A}" srcOrd="3" destOrd="0" parTransId="{34269786-CEEE-4C04-A310-78AEEBBD66C9}" sibTransId="{70D70C23-E4D6-475C-B200-EB734B956B71}"/>
    <dgm:cxn modelId="{4CAE5A38-95F3-40F0-8029-553C40C773D6}" type="presOf" srcId="{D4C70D86-971F-4421-B71E-DB2A0CCD767A}" destId="{72BB9550-BE56-4111-9644-6C31BA4271AC}" srcOrd="0" destOrd="0" presId="urn:microsoft.com/office/officeart/2005/8/layout/radial6"/>
    <dgm:cxn modelId="{F520BA69-722A-4238-A2B4-CA8CD5204A57}" srcId="{7857FA83-F7AD-4133-A4F7-93FB464E565C}" destId="{67812E20-EFF8-4BF1-807A-1EB6619C9638}" srcOrd="4" destOrd="0" parTransId="{F81EA28B-58DB-4EF0-A2B9-8E7672F69242}" sibTransId="{50A19531-CEF1-4789-9271-0693BCE0104E}"/>
    <dgm:cxn modelId="{530DE458-3CCF-436D-A0D8-29413B81ABA3}" type="presOf" srcId="{FE51EF2D-2EE5-4A90-B36B-F14CEC7942C8}" destId="{A5291073-66A0-490C-95C7-D13516B01A84}" srcOrd="0" destOrd="0" presId="urn:microsoft.com/office/officeart/2005/8/layout/radial6"/>
    <dgm:cxn modelId="{6DA6FAF4-732B-4529-BDDF-2BC0A19A11CD}" srcId="{FE51EF2D-2EE5-4A90-B36B-F14CEC7942C8}" destId="{7857FA83-F7AD-4133-A4F7-93FB464E565C}" srcOrd="0" destOrd="0" parTransId="{14F87995-7292-45D4-ABDA-3397D13DE4C8}" sibTransId="{E0D1FD98-5310-42A8-AA85-7E79A887293E}"/>
    <dgm:cxn modelId="{1D135E8E-1D02-4223-95B3-BB779B1D818B}" type="presOf" srcId="{69AEB253-F9C3-497D-B90F-286AAF764CF9}" destId="{F449A4E6-4781-4C0A-AAB7-2580121B3A16}" srcOrd="0" destOrd="0" presId="urn:microsoft.com/office/officeart/2005/8/layout/radial6"/>
    <dgm:cxn modelId="{CE77171B-960F-459C-9C12-6591FB80CF9D}" type="presOf" srcId="{02AE5B13-FAF9-496B-B29E-FF36F1AB075A}" destId="{D78B671A-752E-4C0D-9471-BB9F2DEE2C06}" srcOrd="0" destOrd="0" presId="urn:microsoft.com/office/officeart/2005/8/layout/radial6"/>
    <dgm:cxn modelId="{0834B236-07F1-4DF7-8612-B9A6B7822CD2}" type="presOf" srcId="{F6CBAE29-75EF-4F4E-A121-DC5A1D08CC4E}" destId="{114E30B7-BDEA-44BC-B09A-3EB68C63EC3B}" srcOrd="0" destOrd="0" presId="urn:microsoft.com/office/officeart/2005/8/layout/radial6"/>
    <dgm:cxn modelId="{BA2B6D05-2ACB-464E-9598-8F6D7356E94B}" srcId="{7857FA83-F7AD-4133-A4F7-93FB464E565C}" destId="{69AEB253-F9C3-497D-B90F-286AAF764CF9}" srcOrd="2" destOrd="0" parTransId="{78DAF8D9-7B52-49BE-AEA4-54A5D240783D}" sibTransId="{F6CBAE29-75EF-4F4E-A121-DC5A1D08CC4E}"/>
    <dgm:cxn modelId="{F83CA925-5E07-4DF2-8B3E-DEFBC48D314D}" srcId="{7857FA83-F7AD-4133-A4F7-93FB464E565C}" destId="{97F072B5-8713-4FAD-9F56-0C1344A39BBF}" srcOrd="0" destOrd="0" parTransId="{28856064-55AE-4C33-8868-92EEC60BB61F}" sibTransId="{B1CA85FC-CE7E-4672-B1E8-6C41B3E80EB0}"/>
    <dgm:cxn modelId="{0B47EEAC-94D1-40CA-8B03-3D2C487D7C46}" srcId="{7857FA83-F7AD-4133-A4F7-93FB464E565C}" destId="{246386F9-4128-4160-8CCE-37A916E9171B}" srcOrd="1" destOrd="0" parTransId="{A4137B11-35A5-4AA5-A917-C4A93E18FEC4}" sibTransId="{02AE5B13-FAF9-496B-B29E-FF36F1AB075A}"/>
    <dgm:cxn modelId="{41EEEBE8-F4ED-4283-A7F2-A21AFC70C293}" type="presOf" srcId="{50A19531-CEF1-4789-9271-0693BCE0104E}" destId="{CB9860AB-8B3E-4822-B0CC-43686DC9CAB6}" srcOrd="0" destOrd="0" presId="urn:microsoft.com/office/officeart/2005/8/layout/radial6"/>
    <dgm:cxn modelId="{BB0C132E-2B6D-4C55-8EAF-01C9A87B1E6F}" type="presOf" srcId="{B1CA85FC-CE7E-4672-B1E8-6C41B3E80EB0}" destId="{5A0C7DCE-3E3E-4D65-AA61-86B6CB61CC52}" srcOrd="0" destOrd="0" presId="urn:microsoft.com/office/officeart/2005/8/layout/radial6"/>
    <dgm:cxn modelId="{683D28B4-433B-499E-A00F-146FE4D13E04}" type="presOf" srcId="{97F072B5-8713-4FAD-9F56-0C1344A39BBF}" destId="{3DB16C1E-5FAC-484C-99F1-4DDE960AB778}" srcOrd="0" destOrd="0" presId="urn:microsoft.com/office/officeart/2005/8/layout/radial6"/>
    <dgm:cxn modelId="{B3136EEE-10C2-43D0-B38C-4219F79424E9}" type="presOf" srcId="{7857FA83-F7AD-4133-A4F7-93FB464E565C}" destId="{5343FE48-0739-4FFD-AA44-6CC3DFD47810}" srcOrd="0" destOrd="0" presId="urn:microsoft.com/office/officeart/2005/8/layout/radial6"/>
    <dgm:cxn modelId="{D31C9FD8-067B-43BC-B90B-89F7634229DB}" type="presOf" srcId="{70D70C23-E4D6-475C-B200-EB734B956B71}" destId="{00FE7871-DFA7-4F82-9458-8C83A362AF14}" srcOrd="0" destOrd="0" presId="urn:microsoft.com/office/officeart/2005/8/layout/radial6"/>
    <dgm:cxn modelId="{032BC666-8FB7-4DAC-8362-CA38F7C3DD7B}" type="presParOf" srcId="{A5291073-66A0-490C-95C7-D13516B01A84}" destId="{5343FE48-0739-4FFD-AA44-6CC3DFD47810}" srcOrd="0" destOrd="0" presId="urn:microsoft.com/office/officeart/2005/8/layout/radial6"/>
    <dgm:cxn modelId="{8C6E8190-A536-4980-999F-CEAC7046F8B7}" type="presParOf" srcId="{A5291073-66A0-490C-95C7-D13516B01A84}" destId="{3DB16C1E-5FAC-484C-99F1-4DDE960AB778}" srcOrd="1" destOrd="0" presId="urn:microsoft.com/office/officeart/2005/8/layout/radial6"/>
    <dgm:cxn modelId="{5E6DDA97-A8F0-47C7-94E6-37EDA2086EE2}" type="presParOf" srcId="{A5291073-66A0-490C-95C7-D13516B01A84}" destId="{583CD396-DE1E-418F-BAC7-831BD7B85D8A}" srcOrd="2" destOrd="0" presId="urn:microsoft.com/office/officeart/2005/8/layout/radial6"/>
    <dgm:cxn modelId="{8A10251E-A565-455C-B2AF-6804AFFEC052}" type="presParOf" srcId="{A5291073-66A0-490C-95C7-D13516B01A84}" destId="{5A0C7DCE-3E3E-4D65-AA61-86B6CB61CC52}" srcOrd="3" destOrd="0" presId="urn:microsoft.com/office/officeart/2005/8/layout/radial6"/>
    <dgm:cxn modelId="{C1CC8AC1-F976-4960-A974-A13E9E7C95AD}" type="presParOf" srcId="{A5291073-66A0-490C-95C7-D13516B01A84}" destId="{ACBB0664-E68C-456D-A5AA-1A19F7B7E046}" srcOrd="4" destOrd="0" presId="urn:microsoft.com/office/officeart/2005/8/layout/radial6"/>
    <dgm:cxn modelId="{53EB9373-9374-44B7-B6BB-F4C72A81744F}" type="presParOf" srcId="{A5291073-66A0-490C-95C7-D13516B01A84}" destId="{C72A5936-2676-4F66-90DA-2D0F09AAF547}" srcOrd="5" destOrd="0" presId="urn:microsoft.com/office/officeart/2005/8/layout/radial6"/>
    <dgm:cxn modelId="{83C9AEC9-E0F1-4B03-AFF8-99E576625E5D}" type="presParOf" srcId="{A5291073-66A0-490C-95C7-D13516B01A84}" destId="{D78B671A-752E-4C0D-9471-BB9F2DEE2C06}" srcOrd="6" destOrd="0" presId="urn:microsoft.com/office/officeart/2005/8/layout/radial6"/>
    <dgm:cxn modelId="{69245372-E121-4E0B-B5A1-64BFCC1F991C}" type="presParOf" srcId="{A5291073-66A0-490C-95C7-D13516B01A84}" destId="{F449A4E6-4781-4C0A-AAB7-2580121B3A16}" srcOrd="7" destOrd="0" presId="urn:microsoft.com/office/officeart/2005/8/layout/radial6"/>
    <dgm:cxn modelId="{E7D8C2EC-4DA7-472F-B1B9-79C224939C7C}" type="presParOf" srcId="{A5291073-66A0-490C-95C7-D13516B01A84}" destId="{3CB93101-CF3B-40E6-8C14-99C8BF3545DF}" srcOrd="8" destOrd="0" presId="urn:microsoft.com/office/officeart/2005/8/layout/radial6"/>
    <dgm:cxn modelId="{88276A77-4F80-4075-BA38-A94782A62A48}" type="presParOf" srcId="{A5291073-66A0-490C-95C7-D13516B01A84}" destId="{114E30B7-BDEA-44BC-B09A-3EB68C63EC3B}" srcOrd="9" destOrd="0" presId="urn:microsoft.com/office/officeart/2005/8/layout/radial6"/>
    <dgm:cxn modelId="{220F0167-D3E0-4DF1-8BE2-54C2E3C48397}" type="presParOf" srcId="{A5291073-66A0-490C-95C7-D13516B01A84}" destId="{72BB9550-BE56-4111-9644-6C31BA4271AC}" srcOrd="10" destOrd="0" presId="urn:microsoft.com/office/officeart/2005/8/layout/radial6"/>
    <dgm:cxn modelId="{8AD9D54F-C601-4F76-BAFD-6A3215BC0780}" type="presParOf" srcId="{A5291073-66A0-490C-95C7-D13516B01A84}" destId="{C140E86D-AAF1-4D9B-8CB4-A38F6F1757AF}" srcOrd="11" destOrd="0" presId="urn:microsoft.com/office/officeart/2005/8/layout/radial6"/>
    <dgm:cxn modelId="{13A50F42-4802-47D7-9492-66A9CF824E4D}" type="presParOf" srcId="{A5291073-66A0-490C-95C7-D13516B01A84}" destId="{00FE7871-DFA7-4F82-9458-8C83A362AF14}" srcOrd="12" destOrd="0" presId="urn:microsoft.com/office/officeart/2005/8/layout/radial6"/>
    <dgm:cxn modelId="{9583893D-1681-4CDB-A103-33A9B1636C14}" type="presParOf" srcId="{A5291073-66A0-490C-95C7-D13516B01A84}" destId="{54E5408F-D476-4D14-A075-16BCF6B1B2C9}" srcOrd="13" destOrd="0" presId="urn:microsoft.com/office/officeart/2005/8/layout/radial6"/>
    <dgm:cxn modelId="{90F276C2-CC69-4BD6-AFF5-A6E86518F0FB}" type="presParOf" srcId="{A5291073-66A0-490C-95C7-D13516B01A84}" destId="{0DAB4599-68BE-447F-8635-D2884D888F17}" srcOrd="14" destOrd="0" presId="urn:microsoft.com/office/officeart/2005/8/layout/radial6"/>
    <dgm:cxn modelId="{6D6BC535-8719-4AD0-891A-498FC483A0C3}" type="presParOf" srcId="{A5291073-66A0-490C-95C7-D13516B01A84}" destId="{CB9860AB-8B3E-4822-B0CC-43686DC9CAB6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DEDAB-C674-4658-AEDD-0A1F4138308D}" type="datetimeFigureOut">
              <a:rPr lang="en-US" smtClean="0"/>
              <a:t>7/12/2020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772DF-3593-466C-AFEA-BFC8EBF166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716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DEDAB-C674-4658-AEDD-0A1F4138308D}" type="datetimeFigureOut">
              <a:rPr lang="en-US" smtClean="0"/>
              <a:t>7/12/2020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772DF-3593-466C-AFEA-BFC8EBF166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347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DEDAB-C674-4658-AEDD-0A1F4138308D}" type="datetimeFigureOut">
              <a:rPr lang="en-US" smtClean="0"/>
              <a:t>7/12/2020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772DF-3593-466C-AFEA-BFC8EBF166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119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DEDAB-C674-4658-AEDD-0A1F4138308D}" type="datetimeFigureOut">
              <a:rPr lang="en-US" smtClean="0"/>
              <a:t>7/12/2020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772DF-3593-466C-AFEA-BFC8EBF166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46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DEDAB-C674-4658-AEDD-0A1F4138308D}" type="datetimeFigureOut">
              <a:rPr lang="en-US" smtClean="0"/>
              <a:t>7/12/2020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772DF-3593-466C-AFEA-BFC8EBF166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115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DEDAB-C674-4658-AEDD-0A1F4138308D}" type="datetimeFigureOut">
              <a:rPr lang="en-US" smtClean="0"/>
              <a:t>7/12/2020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772DF-3593-466C-AFEA-BFC8EBF166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92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DEDAB-C674-4658-AEDD-0A1F4138308D}" type="datetimeFigureOut">
              <a:rPr lang="en-US" smtClean="0"/>
              <a:t>7/12/2020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772DF-3593-466C-AFEA-BFC8EBF166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997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DEDAB-C674-4658-AEDD-0A1F4138308D}" type="datetimeFigureOut">
              <a:rPr lang="en-US" smtClean="0"/>
              <a:t>7/12/2020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772DF-3593-466C-AFEA-BFC8EBF166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143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DEDAB-C674-4658-AEDD-0A1F4138308D}" type="datetimeFigureOut">
              <a:rPr lang="en-US" smtClean="0"/>
              <a:t>7/12/2020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772DF-3593-466C-AFEA-BFC8EBF166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596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DEDAB-C674-4658-AEDD-0A1F4138308D}" type="datetimeFigureOut">
              <a:rPr lang="en-US" smtClean="0"/>
              <a:t>7/12/2020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772DF-3593-466C-AFEA-BFC8EBF166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720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DEDAB-C674-4658-AEDD-0A1F4138308D}" type="datetimeFigureOut">
              <a:rPr lang="en-US" smtClean="0"/>
              <a:t>7/12/2020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772DF-3593-466C-AFEA-BFC8EBF166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153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FDEDAB-C674-4658-AEDD-0A1F4138308D}" type="datetimeFigureOut">
              <a:rPr lang="en-US" smtClean="0"/>
              <a:t>7/12/2020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9772DF-3593-466C-AFEA-BFC8EBF166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626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/>
              <a:t>Menumbuhkan</a:t>
            </a:r>
            <a:r>
              <a:rPr lang="en-US" b="1" dirty="0"/>
              <a:t> </a:t>
            </a:r>
            <a:r>
              <a:rPr lang="en-US" b="1" dirty="0" err="1"/>
              <a:t>Motivasi</a:t>
            </a:r>
            <a:r>
              <a:rPr lang="en-US" b="1" dirty="0"/>
              <a:t>/ </a:t>
            </a:r>
            <a:r>
              <a:rPr lang="en-US" b="1" dirty="0" err="1"/>
              <a:t>Semangat</a:t>
            </a:r>
            <a:r>
              <a:rPr lang="en-US" b="1" dirty="0"/>
              <a:t> </a:t>
            </a:r>
            <a:r>
              <a:rPr lang="en-US" b="1" dirty="0" err="1"/>
              <a:t>dan</a:t>
            </a:r>
            <a:r>
              <a:rPr lang="en-US" b="1" dirty="0"/>
              <a:t> </a:t>
            </a:r>
            <a:r>
              <a:rPr lang="en-US" b="1" dirty="0" err="1"/>
              <a:t>perilaku</a:t>
            </a:r>
            <a:r>
              <a:rPr lang="en-US" b="1" dirty="0"/>
              <a:t> </a:t>
            </a:r>
            <a:r>
              <a:rPr lang="en-US" b="1" dirty="0" err="1"/>
              <a:t>positif</a:t>
            </a:r>
            <a:r>
              <a:rPr lang="en-US" b="1" dirty="0"/>
              <a:t> </a:t>
            </a:r>
            <a:r>
              <a:rPr lang="en-US" b="1" dirty="0" err="1"/>
              <a:t>dan</a:t>
            </a:r>
            <a:r>
              <a:rPr lang="en-US" b="1" dirty="0"/>
              <a:t> </a:t>
            </a:r>
            <a:r>
              <a:rPr lang="en-US" b="1" dirty="0" err="1"/>
              <a:t>cara</a:t>
            </a:r>
            <a:r>
              <a:rPr lang="en-US" b="1" dirty="0"/>
              <a:t> </a:t>
            </a:r>
            <a:r>
              <a:rPr lang="en-US" b="1" dirty="0" err="1"/>
              <a:t>belajar</a:t>
            </a:r>
            <a:r>
              <a:rPr lang="en-US" b="1" dirty="0"/>
              <a:t> </a:t>
            </a:r>
            <a:r>
              <a:rPr lang="en-US" b="1" dirty="0" err="1"/>
              <a:t>efektif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36542" y="5556738"/>
            <a:ext cx="9144000" cy="516987"/>
          </a:xfrm>
        </p:spPr>
        <p:txBody>
          <a:bodyPr/>
          <a:lstStyle/>
          <a:p>
            <a:r>
              <a:rPr lang="en-US" dirty="0" smtClean="0"/>
              <a:t>SENIN, 15 JULI 2019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81354" y="225083"/>
            <a:ext cx="5908431" cy="954107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Britannic Bold" panose="020B0903060703020204" pitchFamily="34" charset="0"/>
              </a:rPr>
              <a:t>MATERI MPLS</a:t>
            </a:r>
          </a:p>
          <a:p>
            <a:r>
              <a:rPr lang="en-US" sz="2800" b="1" dirty="0" smtClean="0">
                <a:solidFill>
                  <a:srgbClr val="FFFF00"/>
                </a:solidFill>
                <a:latin typeface="Britannic Bold" panose="020B0903060703020204" pitchFamily="34" charset="0"/>
              </a:rPr>
              <a:t>TAHUN PELAJARAN </a:t>
            </a:r>
            <a:r>
              <a:rPr lang="en-US" sz="2800" b="1" dirty="0" smtClean="0">
                <a:solidFill>
                  <a:srgbClr val="FFFF00"/>
                </a:solidFill>
                <a:latin typeface="Britannic Bold" panose="020B0903060703020204" pitchFamily="34" charset="0"/>
              </a:rPr>
              <a:t>2020/2021</a:t>
            </a:r>
            <a:endParaRPr lang="en-US" sz="2800" b="1" dirty="0">
              <a:solidFill>
                <a:srgbClr val="FFFF00"/>
              </a:solidFill>
              <a:latin typeface="Britannic Bold" panose="020B0903060703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5962918"/>
            <a:ext cx="645231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cap="none" spc="0" dirty="0" err="1" smtClean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dist="38100" dir="2700000" algn="bl" rotWithShape="0">
                    <a:schemeClr val="accent5"/>
                  </a:outerShdw>
                </a:effectLst>
              </a:rPr>
              <a:t>Oleh</a:t>
            </a:r>
            <a:r>
              <a:rPr lang="en-US" sz="4000" b="1" cap="none" spc="0" dirty="0" smtClean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cap="none" spc="0" dirty="0" err="1" smtClean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dist="38100" dir="2700000" algn="bl" rotWithShape="0">
                    <a:schemeClr val="accent5"/>
                  </a:outerShdw>
                </a:effectLst>
              </a:rPr>
              <a:t>Puspita</a:t>
            </a:r>
            <a:r>
              <a:rPr lang="en-US" sz="4000" b="1" cap="none" spc="0" dirty="0" smtClean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cap="none" spc="0" dirty="0" err="1" smtClean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dist="38100" dir="2700000" algn="bl" rotWithShape="0">
                    <a:schemeClr val="accent5"/>
                  </a:outerShdw>
                </a:effectLst>
              </a:rPr>
              <a:t>Eka</a:t>
            </a:r>
            <a:r>
              <a:rPr lang="en-US" sz="4000" b="1" cap="none" spc="0" dirty="0" smtClean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dist="38100" dir="2700000" algn="bl" rotWithShape="0">
                    <a:schemeClr val="accent5"/>
                  </a:outerShdw>
                </a:effectLst>
              </a:rPr>
              <a:t> Sari</a:t>
            </a:r>
            <a:endParaRPr lang="en-US" sz="4000" b="1" cap="none" spc="0" dirty="0">
              <a:ln w="13462">
                <a:solidFill>
                  <a:schemeClr val="tx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glow rad="101600">
                  <a:srgbClr val="FFFF00">
                    <a:alpha val="60000"/>
                  </a:srgbClr>
                </a:glow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540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6690" y="2828106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>
                <a:latin typeface="Britannic Bold" panose="020B0903060703020204" pitchFamily="34" charset="0"/>
              </a:rPr>
              <a:t>Agar </a:t>
            </a:r>
            <a:r>
              <a:rPr lang="en-US" b="1" dirty="0" err="1" smtClean="0">
                <a:latin typeface="Britannic Bold" panose="020B0903060703020204" pitchFamily="34" charset="0"/>
              </a:rPr>
              <a:t>Tujuan</a:t>
            </a:r>
            <a:r>
              <a:rPr lang="en-US" b="1" dirty="0" smtClean="0">
                <a:latin typeface="Britannic Bold" panose="020B0903060703020204" pitchFamily="34" charset="0"/>
              </a:rPr>
              <a:t>/ GOAL kalian </a:t>
            </a:r>
            <a:r>
              <a:rPr lang="en-US" b="1" dirty="0" err="1" smtClean="0">
                <a:latin typeface="Britannic Bold" panose="020B0903060703020204" pitchFamily="34" charset="0"/>
              </a:rPr>
              <a:t>tercapai</a:t>
            </a:r>
            <a:r>
              <a:rPr lang="en-US" b="1" dirty="0" smtClean="0">
                <a:latin typeface="Britannic Bold" panose="020B0903060703020204" pitchFamily="34" charset="0"/>
              </a:rPr>
              <a:t>, </a:t>
            </a:r>
            <a:r>
              <a:rPr lang="en-US" b="1" dirty="0" err="1" smtClean="0">
                <a:latin typeface="Britannic Bold" panose="020B0903060703020204" pitchFamily="34" charset="0"/>
              </a:rPr>
              <a:t>apa</a:t>
            </a:r>
            <a:r>
              <a:rPr lang="en-US" b="1" dirty="0" smtClean="0">
                <a:latin typeface="Britannic Bold" panose="020B0903060703020204" pitchFamily="34" charset="0"/>
              </a:rPr>
              <a:t> yang </a:t>
            </a:r>
            <a:r>
              <a:rPr lang="en-US" b="1" dirty="0" err="1" smtClean="0">
                <a:latin typeface="Britannic Bold" panose="020B0903060703020204" pitchFamily="34" charset="0"/>
              </a:rPr>
              <a:t>harus</a:t>
            </a:r>
            <a:r>
              <a:rPr lang="en-US" b="1" dirty="0" smtClean="0">
                <a:latin typeface="Britannic Bold" panose="020B0903060703020204" pitchFamily="34" charset="0"/>
              </a:rPr>
              <a:t> kalian </a:t>
            </a:r>
            <a:r>
              <a:rPr lang="en-US" b="1" dirty="0" err="1" smtClean="0">
                <a:latin typeface="Britannic Bold" panose="020B0903060703020204" pitchFamily="34" charset="0"/>
              </a:rPr>
              <a:t>lakukan</a:t>
            </a:r>
            <a:r>
              <a:rPr lang="en-US" b="1" dirty="0" smtClean="0">
                <a:latin typeface="Britannic Bold" panose="020B0903060703020204" pitchFamily="34" charset="0"/>
              </a:rPr>
              <a:t>?</a:t>
            </a:r>
            <a:endParaRPr lang="en-US" b="1" dirty="0">
              <a:latin typeface="Britannic Bold" panose="020B09030607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79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75111" y="-34353"/>
            <a:ext cx="11783962" cy="61943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CARA BELAJAR EFEKTIF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91926" y="639081"/>
            <a:ext cx="3533099" cy="57028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1. BELAJAR KELOMPOK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65471" y="1194623"/>
            <a:ext cx="3559553" cy="5997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2. RAJIN MEMBUAT CATATAN PENTING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85138" y="1774734"/>
            <a:ext cx="3539886" cy="57518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3. PERENCANAN YANG BAIK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85138" y="2349920"/>
            <a:ext cx="3539886" cy="59975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4. DISIPLIN DALAM BELAJAR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85139" y="2939851"/>
            <a:ext cx="3539885" cy="59975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5. AKTIF BERTANYA &amp; DITANYA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85139" y="3515038"/>
            <a:ext cx="3539885" cy="58993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6. HINDARI BELAJAR BERLEBIHAN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04805" y="4095148"/>
            <a:ext cx="3520219" cy="57518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7. BELAJAR SERIUS DAN TEKUN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04805" y="4670335"/>
            <a:ext cx="3520219" cy="589932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8. JUJUR DALAM MENGERJAKAN UJIAN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04805" y="5260267"/>
            <a:ext cx="3520219" cy="56536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9. BERTANGGUNG JAWAB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04805" y="5835167"/>
            <a:ext cx="3520219" cy="8554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10. MENDENGARKAN PENJELASAN GURU DENGAN BAIK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297769" y="658725"/>
            <a:ext cx="3738648" cy="57028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smtClean="0">
                <a:solidFill>
                  <a:schemeClr val="tx1"/>
                </a:solidFill>
              </a:rPr>
              <a:t>11. JANGAN MALU UNTUK BERTANYA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297769" y="1238834"/>
            <a:ext cx="3738648" cy="59975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12. KERJAKAN PR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317435" y="1818945"/>
            <a:ext cx="3738648" cy="57518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13. MENGULANG PELAJARAN YANG SUDAH DIAJARKAN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317435" y="2394131"/>
            <a:ext cx="3718982" cy="59975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14. CUKUP ISTIRAHAT, MAKAN DAN BERMAIN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317436" y="2984062"/>
            <a:ext cx="3718981" cy="59975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15. BANYAK BERLATIH PELAJARAN YANG  KURANG DISUKAI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317436" y="3559249"/>
            <a:ext cx="3718981" cy="589932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16. IKUTI KEGIATAN EKSTRA YANG KAMU SENANGI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337102" y="4139359"/>
            <a:ext cx="3699315" cy="575187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17. CARI SEORANG PEMBIMBING YANG BAIK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4337102" y="4714546"/>
            <a:ext cx="3718981" cy="589932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18. JANGAN SUKA MENCONTEK TEMAN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4337102" y="5304478"/>
            <a:ext cx="3699315" cy="52115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19. NIAT DENGAN SUNGUH SUNGGUH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4337102" y="5827862"/>
            <a:ext cx="3718981" cy="849832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</a:rPr>
              <a:t>2</a:t>
            </a:r>
            <a:r>
              <a:rPr lang="en-US" b="1" dirty="0" smtClean="0">
                <a:solidFill>
                  <a:schemeClr val="tx1"/>
                </a:solidFill>
              </a:rPr>
              <a:t>0. LOKASI DAN SITUASI YANG KONDUSIF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8473644" y="651960"/>
            <a:ext cx="3446792" cy="57028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21. HINDARI SIKAP TIDAK JUJUR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8472947" y="1248657"/>
            <a:ext cx="3486125" cy="5997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22. METODE IMITASI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8492614" y="1828768"/>
            <a:ext cx="3466458" cy="57518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23. TRIAL AND ERROR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8492614" y="2403954"/>
            <a:ext cx="3466458" cy="59975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24. CONDITIONING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8492615" y="2993885"/>
            <a:ext cx="3466457" cy="59975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25. BERLATIH BERPIKIR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8492615" y="3569072"/>
            <a:ext cx="3466457" cy="58993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26. MULAILAH DARI YANG “KECIL”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8512281" y="4149182"/>
            <a:ext cx="3446791" cy="57518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27. SERING PRAKTEK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8512281" y="4724369"/>
            <a:ext cx="3446791" cy="58993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28. FOKUS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512281" y="5314301"/>
            <a:ext cx="3408155" cy="565365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29. MOHON BIMBINGAN-NYA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8512281" y="5914959"/>
            <a:ext cx="3408155" cy="762735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</a:rPr>
              <a:t>3</a:t>
            </a:r>
            <a:r>
              <a:rPr lang="en-US" b="1" dirty="0" smtClean="0">
                <a:solidFill>
                  <a:schemeClr val="tx1"/>
                </a:solidFill>
              </a:rPr>
              <a:t>0. MENGGUNAKAN MEDIA DAN SUMBER YANG RELEVAN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74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2298" y="1923470"/>
            <a:ext cx="4218905" cy="871247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u="sng" dirty="0" smtClean="0">
                <a:latin typeface="Britannic Bold" panose="020B0903060703020204" pitchFamily="34" charset="0"/>
              </a:rPr>
              <a:t>COMMUNICATION</a:t>
            </a:r>
            <a:br>
              <a:rPr lang="en-US" b="1" u="sng" dirty="0" smtClean="0">
                <a:latin typeface="Britannic Bold" panose="020B0903060703020204" pitchFamily="34" charset="0"/>
              </a:rPr>
            </a:br>
            <a:r>
              <a:rPr lang="en-US" b="1" u="sng" dirty="0" smtClean="0">
                <a:latin typeface="Britannic Bold" panose="020B0903060703020204" pitchFamily="34" charset="0"/>
              </a:rPr>
              <a:t> SKILL</a:t>
            </a:r>
            <a:endParaRPr lang="en-US" b="1" u="sng" dirty="0">
              <a:latin typeface="Britannic Bold" panose="020B0903060703020204" pitchFamily="34" charset="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296214" y="1481072"/>
            <a:ext cx="3503054" cy="184167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Britannic Bold" panose="020B0903060703020204" pitchFamily="34" charset="0"/>
              </a:rPr>
              <a:t>MENDENGAR AKTIF</a:t>
            </a:r>
            <a:endParaRPr lang="en-US" sz="3200" b="1" dirty="0">
              <a:solidFill>
                <a:schemeClr val="tx1"/>
              </a:solidFill>
              <a:latin typeface="Britannic Bold" panose="020B0903060703020204" pitchFamily="34" charset="0"/>
            </a:endParaRPr>
          </a:p>
        </p:txBody>
      </p:sp>
      <p:sp>
        <p:nvSpPr>
          <p:cNvPr id="6" name="Left Arrow 5"/>
          <p:cNvSpPr/>
          <p:nvPr/>
        </p:nvSpPr>
        <p:spPr>
          <a:xfrm>
            <a:off x="8224233" y="1457572"/>
            <a:ext cx="3515932" cy="1803042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Britannic Bold" panose="020B0903060703020204" pitchFamily="34" charset="0"/>
              </a:rPr>
              <a:t>MENGHARGAI</a:t>
            </a:r>
            <a:endParaRPr lang="en-US" sz="3600" dirty="0">
              <a:solidFill>
                <a:schemeClr val="tx1"/>
              </a:solidFill>
              <a:latin typeface="Britannic Bold" panose="020B0903060703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35228" y="3477297"/>
            <a:ext cx="3825025" cy="3258353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1545465" y="2897749"/>
            <a:ext cx="12879" cy="68258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7894749" y="3322751"/>
            <a:ext cx="4082603" cy="3412899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9277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4821"/>
            <a:ext cx="10515600" cy="819731"/>
          </a:xfrm>
        </p:spPr>
        <p:txBody>
          <a:bodyPr/>
          <a:lstStyle/>
          <a:p>
            <a:pPr algn="ctr"/>
            <a:r>
              <a:rPr lang="en-US" b="1" u="sng" dirty="0" smtClean="0">
                <a:latin typeface="Britannic Bold" panose="020B0903060703020204" pitchFamily="34" charset="0"/>
              </a:rPr>
              <a:t>PENEKANAN BELAJAR EFEKTIF</a:t>
            </a:r>
            <a:endParaRPr lang="en-US" b="1" u="sng" dirty="0">
              <a:latin typeface="Britannic Bold" panose="020B0903060703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13925" y="1395560"/>
            <a:ext cx="8305071" cy="59975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DISIPLIN DALAM BELAJAR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78232" y="2688810"/>
            <a:ext cx="8340764" cy="58993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JUJUR DALAM MENGERJAKAN UJIAN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13925" y="4637407"/>
            <a:ext cx="8305071" cy="58993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IKUTI KEGIATAN EKSTRA YANG KAMU SENANGI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78232" y="3355381"/>
            <a:ext cx="8340764" cy="58993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 JANGAN SUKA MENCONTEK TEMAN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78232" y="2056919"/>
            <a:ext cx="8340764" cy="57028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HINDARI SIKAP TIDAK JUJUR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13925" y="5317716"/>
            <a:ext cx="8305071" cy="56536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MOHON BIMBINGAN-NYA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78232" y="3996193"/>
            <a:ext cx="8305071" cy="55886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MENGGUNAKAN MEDIA DAN SUMBER YANG RELEVAN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2" name="Right Bracket 11"/>
          <p:cNvSpPr/>
          <p:nvPr/>
        </p:nvSpPr>
        <p:spPr>
          <a:xfrm>
            <a:off x="8718996" y="1519707"/>
            <a:ext cx="888643" cy="4198513"/>
          </a:xfrm>
          <a:prstGeom prst="rightBracket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72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747752" y="19325"/>
            <a:ext cx="5125792" cy="2195841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0" y="2215166"/>
            <a:ext cx="4121240" cy="4224271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4262907" y="2273123"/>
            <a:ext cx="3747753" cy="4224271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8070760" y="2215166"/>
            <a:ext cx="4121240" cy="4224271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0" y="5795493"/>
            <a:ext cx="12192000" cy="1062507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61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724328" y="0"/>
            <a:ext cx="530709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KKN </a:t>
            </a:r>
          </a:p>
          <a:p>
            <a:pPr algn="ctr"/>
            <a:r>
              <a:rPr lang="en-US" sz="54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berawal</a:t>
            </a:r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dari</a:t>
            </a:r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sini</a:t>
            </a:r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!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ysClr val="windowText" lastClr="00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12124" y="1906073"/>
            <a:ext cx="3541690" cy="3425781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4054698" y="1867436"/>
            <a:ext cx="3943081" cy="3425781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8122274" y="1867435"/>
            <a:ext cx="3541690" cy="3425781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ultiply 10"/>
          <p:cNvSpPr/>
          <p:nvPr/>
        </p:nvSpPr>
        <p:spPr>
          <a:xfrm>
            <a:off x="1474839" y="2580968"/>
            <a:ext cx="1961535" cy="2168013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ultiply 11"/>
          <p:cNvSpPr/>
          <p:nvPr/>
        </p:nvSpPr>
        <p:spPr>
          <a:xfrm>
            <a:off x="5045470" y="2496318"/>
            <a:ext cx="1961535" cy="2168013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ultiply 12"/>
          <p:cNvSpPr/>
          <p:nvPr/>
        </p:nvSpPr>
        <p:spPr>
          <a:xfrm>
            <a:off x="8988551" y="2534956"/>
            <a:ext cx="1961535" cy="2168013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3008671" y="1607574"/>
            <a:ext cx="6607277" cy="4984955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11240" y="0"/>
            <a:ext cx="2507226" cy="2580968"/>
          </a:xfrm>
          <a:prstGeom prst="ellips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121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3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"/>
                            </p:stCondLst>
                            <p:childTnLst>
                              <p:par>
                                <p:cTn id="28" presetID="35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7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7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7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433484" y="2585323"/>
            <a:ext cx="7565923" cy="3977710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35321" y="0"/>
            <a:ext cx="6964086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Raih</a:t>
            </a:r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prestasimu</a:t>
            </a:r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</a:p>
          <a:p>
            <a:pPr algn="ctr"/>
            <a:r>
              <a:rPr lang="en-US" sz="54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dengan</a:t>
            </a:r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aktif</a:t>
            </a:r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mengikuti</a:t>
            </a:r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</a:p>
          <a:p>
            <a:pPr algn="ctr"/>
            <a:r>
              <a:rPr lang="en-US" sz="54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kegiatan</a:t>
            </a:r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</a:t>
            </a:r>
            <a:r>
              <a:rPr lang="en-US" sz="54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kskul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ysClr val="windowText" lastClr="00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5876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6913" cy="884903"/>
          </a:xfrm>
        </p:spPr>
        <p:txBody>
          <a:bodyPr/>
          <a:lstStyle/>
          <a:p>
            <a:pPr algn="ctr"/>
            <a:r>
              <a:rPr lang="en-US" b="1" u="sng" dirty="0" smtClean="0">
                <a:latin typeface="Britannic Bold" panose="020B0903060703020204" pitchFamily="34" charset="0"/>
              </a:rPr>
              <a:t>EKSTRAKURIKULER DI SMKN 1 GRATI</a:t>
            </a:r>
            <a:endParaRPr lang="en-US" b="1" u="sng" dirty="0">
              <a:latin typeface="Britannic Bold" panose="020B0903060703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312309" y="1047135"/>
            <a:ext cx="4999704" cy="581086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u="sng" dirty="0" smtClean="0">
                <a:solidFill>
                  <a:schemeClr val="bg1"/>
                </a:solidFill>
                <a:latin typeface="Britannic Bold" panose="020B0903060703020204" pitchFamily="34" charset="0"/>
              </a:rPr>
              <a:t>EKSTRA NON AKADEMIK</a:t>
            </a:r>
          </a:p>
          <a:p>
            <a:pPr lvl="0" algn="ctr"/>
            <a:r>
              <a:rPr lang="en-US" sz="2400" b="1" dirty="0" err="1"/>
              <a:t>Pramuka</a:t>
            </a:r>
            <a:endParaRPr lang="en-US" sz="2400" b="1" dirty="0"/>
          </a:p>
          <a:p>
            <a:pPr lvl="0" algn="ctr"/>
            <a:r>
              <a:rPr lang="en-US" sz="2400" b="1" dirty="0"/>
              <a:t>PMR</a:t>
            </a:r>
          </a:p>
          <a:p>
            <a:pPr lvl="0" algn="ctr"/>
            <a:r>
              <a:rPr lang="en-US" sz="2400" b="1" dirty="0"/>
              <a:t>Bola </a:t>
            </a:r>
            <a:r>
              <a:rPr lang="en-US" sz="2400" b="1" dirty="0" err="1"/>
              <a:t>Volly</a:t>
            </a:r>
            <a:endParaRPr lang="en-US" sz="2400" b="1" dirty="0"/>
          </a:p>
          <a:p>
            <a:pPr lvl="0" algn="ctr"/>
            <a:r>
              <a:rPr lang="en-US" sz="2400" b="1" dirty="0"/>
              <a:t>Futsal</a:t>
            </a:r>
          </a:p>
          <a:p>
            <a:pPr lvl="0" algn="ctr"/>
            <a:r>
              <a:rPr lang="en-US" sz="2400" b="1" dirty="0" err="1"/>
              <a:t>Bulu</a:t>
            </a:r>
            <a:r>
              <a:rPr lang="en-US" sz="2400" b="1" dirty="0"/>
              <a:t> </a:t>
            </a:r>
            <a:r>
              <a:rPr lang="en-US" sz="2400" b="1" dirty="0" err="1"/>
              <a:t>Tangkis</a:t>
            </a:r>
            <a:endParaRPr lang="en-US" sz="2400" b="1" dirty="0"/>
          </a:p>
          <a:p>
            <a:pPr lvl="0" algn="ctr"/>
            <a:r>
              <a:rPr lang="en-US" sz="2400" b="1" dirty="0"/>
              <a:t>Basket</a:t>
            </a:r>
          </a:p>
          <a:p>
            <a:pPr lvl="0" algn="ctr"/>
            <a:r>
              <a:rPr lang="en-US" sz="2400" b="1" dirty="0" err="1"/>
              <a:t>Bela</a:t>
            </a:r>
            <a:r>
              <a:rPr lang="en-US" sz="2400" b="1" dirty="0"/>
              <a:t> </a:t>
            </a:r>
            <a:r>
              <a:rPr lang="en-US" sz="2400" b="1" dirty="0" err="1"/>
              <a:t>diri</a:t>
            </a:r>
            <a:endParaRPr lang="en-US" sz="2400" b="1" dirty="0"/>
          </a:p>
          <a:p>
            <a:pPr lvl="0" algn="ctr"/>
            <a:r>
              <a:rPr lang="en-US" sz="2400" b="1" dirty="0" err="1"/>
              <a:t>Paskibra</a:t>
            </a:r>
            <a:endParaRPr lang="en-US" sz="2400" b="1" dirty="0"/>
          </a:p>
          <a:p>
            <a:pPr lvl="0" algn="ctr"/>
            <a:r>
              <a:rPr lang="en-US" sz="2400" b="1" dirty="0" err="1"/>
              <a:t>Paduan</a:t>
            </a:r>
            <a:r>
              <a:rPr lang="en-US" sz="2400" b="1" dirty="0"/>
              <a:t> </a:t>
            </a:r>
            <a:r>
              <a:rPr lang="en-US" sz="2400" b="1" dirty="0" err="1"/>
              <a:t>suara</a:t>
            </a:r>
            <a:endParaRPr lang="en-US" sz="2400" b="1" dirty="0"/>
          </a:p>
          <a:p>
            <a:pPr lvl="0" algn="ctr"/>
            <a:r>
              <a:rPr lang="en-US" sz="2400" b="1" dirty="0" err="1"/>
              <a:t>Teater</a:t>
            </a:r>
            <a:endParaRPr lang="en-US" sz="2400" b="1" dirty="0"/>
          </a:p>
          <a:p>
            <a:pPr lvl="0" algn="ctr"/>
            <a:r>
              <a:rPr lang="en-US" sz="2400" b="1" dirty="0"/>
              <a:t>Al – </a:t>
            </a:r>
            <a:r>
              <a:rPr lang="en-US" sz="2400" b="1" dirty="0" err="1"/>
              <a:t>Banjari</a:t>
            </a:r>
            <a:endParaRPr lang="en-US" sz="2400" b="1" dirty="0"/>
          </a:p>
          <a:p>
            <a:pPr lvl="0" algn="ctr"/>
            <a:r>
              <a:rPr lang="en-US" sz="2400" b="1" dirty="0" err="1"/>
              <a:t>Seni</a:t>
            </a:r>
            <a:r>
              <a:rPr lang="en-US" sz="2400" b="1" dirty="0"/>
              <a:t> </a:t>
            </a:r>
            <a:r>
              <a:rPr lang="en-US" sz="2400" b="1" dirty="0" err="1"/>
              <a:t>Musik</a:t>
            </a:r>
            <a:endParaRPr lang="en-US" sz="2400" b="1" dirty="0"/>
          </a:p>
          <a:p>
            <a:pPr lvl="0" algn="ctr"/>
            <a:r>
              <a:rPr lang="en-US" sz="2400" b="1" dirty="0" err="1"/>
              <a:t>Karawitan</a:t>
            </a:r>
            <a:endParaRPr lang="en-US" sz="2400" b="1" dirty="0"/>
          </a:p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39096" y="1199535"/>
            <a:ext cx="4999704" cy="581086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u="sng" dirty="0" smtClean="0">
                <a:solidFill>
                  <a:schemeClr val="tx1"/>
                </a:solidFill>
                <a:latin typeface="Britannic Bold" panose="020B0903060703020204" pitchFamily="34" charset="0"/>
              </a:rPr>
              <a:t>EKSTRA AKADEMIK</a:t>
            </a:r>
          </a:p>
          <a:p>
            <a:pPr lvl="0"/>
            <a:r>
              <a:rPr lang="en-US" sz="2000" b="1" dirty="0">
                <a:solidFill>
                  <a:schemeClr val="tx1"/>
                </a:solidFill>
              </a:rPr>
              <a:t>CADD Mechanical Engineering</a:t>
            </a:r>
          </a:p>
          <a:p>
            <a:pPr lvl="0"/>
            <a:r>
              <a:rPr lang="en-US" sz="2000" b="1" dirty="0">
                <a:solidFill>
                  <a:schemeClr val="tx1"/>
                </a:solidFill>
              </a:rPr>
              <a:t>Prototype Modelling</a:t>
            </a:r>
          </a:p>
          <a:p>
            <a:pPr lvl="0"/>
            <a:r>
              <a:rPr lang="en-US" sz="2000" b="1" dirty="0">
                <a:solidFill>
                  <a:schemeClr val="tx1"/>
                </a:solidFill>
              </a:rPr>
              <a:t>Electronica </a:t>
            </a:r>
            <a:r>
              <a:rPr lang="en-US" sz="2000" b="1" dirty="0" err="1">
                <a:solidFill>
                  <a:schemeClr val="tx1"/>
                </a:solidFill>
              </a:rPr>
              <a:t>Aplication</a:t>
            </a:r>
            <a:r>
              <a:rPr lang="en-US" sz="2000" b="1" dirty="0">
                <a:solidFill>
                  <a:schemeClr val="tx1"/>
                </a:solidFill>
              </a:rPr>
              <a:t> Robotic</a:t>
            </a:r>
          </a:p>
          <a:p>
            <a:pPr lvl="0"/>
            <a:r>
              <a:rPr lang="en-US" sz="2000" b="1" dirty="0">
                <a:solidFill>
                  <a:schemeClr val="tx1"/>
                </a:solidFill>
              </a:rPr>
              <a:t>Chemistry</a:t>
            </a:r>
          </a:p>
          <a:p>
            <a:pPr lvl="0"/>
            <a:r>
              <a:rPr lang="en-US" sz="2000" b="1" dirty="0">
                <a:solidFill>
                  <a:schemeClr val="tx1"/>
                </a:solidFill>
              </a:rPr>
              <a:t>Live stock</a:t>
            </a:r>
          </a:p>
          <a:p>
            <a:pPr lvl="0"/>
            <a:r>
              <a:rPr lang="en-US" sz="2000" b="1" dirty="0">
                <a:solidFill>
                  <a:schemeClr val="tx1"/>
                </a:solidFill>
              </a:rPr>
              <a:t>Fishery</a:t>
            </a:r>
          </a:p>
          <a:p>
            <a:pPr lvl="0"/>
            <a:r>
              <a:rPr lang="en-US" sz="2000" b="1" dirty="0">
                <a:solidFill>
                  <a:schemeClr val="tx1"/>
                </a:solidFill>
              </a:rPr>
              <a:t>Accounting</a:t>
            </a:r>
          </a:p>
          <a:p>
            <a:pPr lvl="0"/>
            <a:r>
              <a:rPr lang="en-US" sz="2000" b="1" dirty="0" err="1">
                <a:solidFill>
                  <a:schemeClr val="tx1"/>
                </a:solidFill>
              </a:rPr>
              <a:t>Khitobah</a:t>
            </a:r>
            <a:r>
              <a:rPr lang="en-US" sz="2000" b="1" dirty="0">
                <a:solidFill>
                  <a:schemeClr val="tx1"/>
                </a:solidFill>
              </a:rPr>
              <a:t>/ </a:t>
            </a:r>
            <a:r>
              <a:rPr lang="en-US" sz="2000" b="1" dirty="0" err="1">
                <a:solidFill>
                  <a:schemeClr val="tx1"/>
                </a:solidFill>
              </a:rPr>
              <a:t>Tilawatil</a:t>
            </a:r>
            <a:r>
              <a:rPr lang="en-US" sz="2000" b="1" dirty="0">
                <a:solidFill>
                  <a:schemeClr val="tx1"/>
                </a:solidFill>
              </a:rPr>
              <a:t> Quran</a:t>
            </a:r>
          </a:p>
          <a:p>
            <a:pPr lvl="0"/>
            <a:r>
              <a:rPr lang="en-US" sz="2000" b="1" dirty="0" err="1">
                <a:solidFill>
                  <a:schemeClr val="tx1"/>
                </a:solidFill>
              </a:rPr>
              <a:t>Karya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Ilmiah</a:t>
            </a:r>
            <a:endParaRPr lang="en-US" sz="2000" b="1" dirty="0">
              <a:solidFill>
                <a:schemeClr val="tx1"/>
              </a:solidFill>
            </a:endParaRPr>
          </a:p>
          <a:p>
            <a:pPr lvl="0"/>
            <a:r>
              <a:rPr lang="en-US" sz="2000" b="1" dirty="0" err="1">
                <a:solidFill>
                  <a:schemeClr val="tx1"/>
                </a:solidFill>
              </a:rPr>
              <a:t>Jurnalistik</a:t>
            </a:r>
            <a:endParaRPr lang="en-US" sz="2000" b="1" dirty="0">
              <a:solidFill>
                <a:schemeClr val="tx1"/>
              </a:solidFill>
            </a:endParaRPr>
          </a:p>
          <a:p>
            <a:pPr lvl="0"/>
            <a:r>
              <a:rPr lang="en-US" sz="2000" b="1" dirty="0" err="1">
                <a:solidFill>
                  <a:schemeClr val="tx1"/>
                </a:solidFill>
              </a:rPr>
              <a:t>Olypiade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Matematika</a:t>
            </a:r>
            <a:endParaRPr lang="en-US" sz="2000" b="1" dirty="0">
              <a:solidFill>
                <a:schemeClr val="tx1"/>
              </a:solidFill>
            </a:endParaRPr>
          </a:p>
          <a:p>
            <a:pPr lvl="0"/>
            <a:r>
              <a:rPr lang="en-US" sz="2000" b="1" dirty="0" err="1">
                <a:solidFill>
                  <a:schemeClr val="tx1"/>
                </a:solidFill>
              </a:rPr>
              <a:t>Specch</a:t>
            </a:r>
            <a:endParaRPr lang="en-US" sz="2000" b="1" dirty="0">
              <a:solidFill>
                <a:schemeClr val="tx1"/>
              </a:solidFill>
            </a:endParaRPr>
          </a:p>
          <a:p>
            <a:pPr lvl="0"/>
            <a:r>
              <a:rPr lang="en-US" sz="2000" b="1" dirty="0">
                <a:solidFill>
                  <a:schemeClr val="tx1"/>
                </a:solidFill>
              </a:rPr>
              <a:t>Debate</a:t>
            </a:r>
          </a:p>
          <a:p>
            <a:pPr lvl="0"/>
            <a:r>
              <a:rPr lang="en-US" sz="2000" b="1" dirty="0" err="1">
                <a:solidFill>
                  <a:schemeClr val="tx1"/>
                </a:solidFill>
              </a:rPr>
              <a:t>Grapich</a:t>
            </a:r>
            <a:r>
              <a:rPr lang="en-US" sz="2000" b="1" dirty="0">
                <a:solidFill>
                  <a:schemeClr val="tx1"/>
                </a:solidFill>
              </a:rPr>
              <a:t> &amp; Web</a:t>
            </a:r>
          </a:p>
          <a:p>
            <a:pPr lvl="0"/>
            <a:r>
              <a:rPr lang="en-US" sz="2000" b="1" dirty="0" err="1">
                <a:solidFill>
                  <a:schemeClr val="tx1"/>
                </a:solidFill>
              </a:rPr>
              <a:t>Pemrogaman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Microcontroler</a:t>
            </a:r>
            <a:endParaRPr lang="en-US" sz="2000" b="1" dirty="0">
              <a:solidFill>
                <a:schemeClr val="tx1"/>
              </a:solidFill>
            </a:endParaRPr>
          </a:p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54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9213" y="324466"/>
            <a:ext cx="11577484" cy="6253316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29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04245" y="2701864"/>
            <a:ext cx="42130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TERIMAKASIH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8657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32735" y="1039762"/>
            <a:ext cx="5220929" cy="1194620"/>
          </a:xfrm>
        </p:spPr>
        <p:txBody>
          <a:bodyPr>
            <a:normAutofit fontScale="90000"/>
          </a:bodyPr>
          <a:lstStyle/>
          <a:p>
            <a:pPr lvl="0" algn="ctr"/>
            <a:r>
              <a:rPr lang="en-US" b="1" u="sng" dirty="0" smtClean="0">
                <a:latin typeface="Britannic Bold" panose="020B0903060703020204" pitchFamily="34" charset="0"/>
              </a:rPr>
              <a:t>ICE BREAKING</a:t>
            </a:r>
            <a:br>
              <a:rPr lang="en-US" b="1" u="sng" dirty="0" smtClean="0">
                <a:latin typeface="Britannic Bold" panose="020B0903060703020204" pitchFamily="34" charset="0"/>
              </a:rPr>
            </a:br>
            <a:r>
              <a:rPr lang="en-US" b="1" dirty="0" smtClean="0"/>
              <a:t>( </a:t>
            </a:r>
            <a:r>
              <a:rPr lang="en-US" b="1" dirty="0" err="1"/>
              <a:t>Irama</a:t>
            </a:r>
            <a:r>
              <a:rPr lang="en-US" b="1" dirty="0"/>
              <a:t> </a:t>
            </a:r>
            <a:r>
              <a:rPr lang="en-US" b="1" dirty="0" err="1"/>
              <a:t>seperti</a:t>
            </a:r>
            <a:r>
              <a:rPr lang="en-US" b="1" dirty="0"/>
              <a:t> </a:t>
            </a:r>
            <a:r>
              <a:rPr lang="en-US" b="1" dirty="0" err="1"/>
              <a:t>lagu</a:t>
            </a:r>
            <a:r>
              <a:rPr lang="en-US" b="1" dirty="0"/>
              <a:t> </a:t>
            </a:r>
            <a:r>
              <a:rPr lang="en-US" b="1" dirty="0" err="1"/>
              <a:t>tanjung</a:t>
            </a:r>
            <a:r>
              <a:rPr lang="en-US" b="1" dirty="0"/>
              <a:t> </a:t>
            </a:r>
            <a:r>
              <a:rPr lang="en-US" b="1" dirty="0" err="1"/>
              <a:t>perak</a:t>
            </a:r>
            <a:r>
              <a:rPr lang="en-US" b="1" dirty="0"/>
              <a:t> </a:t>
            </a:r>
            <a:r>
              <a:rPr lang="en-US" b="1" dirty="0" err="1"/>
              <a:t>tepi</a:t>
            </a:r>
            <a:r>
              <a:rPr lang="en-US" b="1" dirty="0"/>
              <a:t> </a:t>
            </a:r>
            <a:r>
              <a:rPr lang="en-US" b="1" dirty="0" err="1"/>
              <a:t>laut</a:t>
            </a:r>
            <a:r>
              <a:rPr lang="en-US" b="1" dirty="0"/>
              <a:t>)</a:t>
            </a:r>
            <a:r>
              <a:rPr lang="en-US" dirty="0"/>
              <a:t/>
            </a:r>
            <a:br>
              <a:rPr lang="en-US" dirty="0"/>
            </a:br>
            <a:endParaRPr lang="en-US" b="1" u="sng" dirty="0">
              <a:latin typeface="Britannic Bold" panose="020B0903060703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6477" y="2566220"/>
            <a:ext cx="4881717" cy="4011561"/>
          </a:xfrm>
          <a:solidFill>
            <a:srgbClr val="FFFF00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“ </a:t>
            </a:r>
            <a:r>
              <a:rPr lang="en-US" b="1" dirty="0" err="1"/>
              <a:t>Punya</a:t>
            </a:r>
            <a:r>
              <a:rPr lang="en-US" b="1" dirty="0"/>
              <a:t> </a:t>
            </a:r>
            <a:r>
              <a:rPr lang="en-US" b="1" dirty="0" err="1"/>
              <a:t>mimpi</a:t>
            </a:r>
            <a:r>
              <a:rPr lang="en-US" b="1" dirty="0"/>
              <a:t> </a:t>
            </a:r>
            <a:r>
              <a:rPr lang="en-US" b="1" dirty="0" err="1"/>
              <a:t>dan</a:t>
            </a:r>
            <a:r>
              <a:rPr lang="en-US" b="1" dirty="0"/>
              <a:t> </a:t>
            </a:r>
            <a:r>
              <a:rPr lang="en-US" b="1" dirty="0" err="1"/>
              <a:t>Tujuan</a:t>
            </a:r>
            <a:r>
              <a:rPr lang="en-US" b="1" dirty="0"/>
              <a:t> GOAL..GOAL</a:t>
            </a:r>
          </a:p>
          <a:p>
            <a:pPr marL="0" indent="0">
              <a:buNone/>
            </a:pPr>
            <a:r>
              <a:rPr lang="en-US" b="1" dirty="0"/>
              <a:t> </a:t>
            </a:r>
            <a:r>
              <a:rPr lang="en-US" b="1" dirty="0" err="1"/>
              <a:t>Jangan</a:t>
            </a:r>
            <a:r>
              <a:rPr lang="en-US" b="1" dirty="0"/>
              <a:t> Ragu </a:t>
            </a:r>
            <a:r>
              <a:rPr lang="en-US" b="1" dirty="0" err="1"/>
              <a:t>terus</a:t>
            </a:r>
            <a:r>
              <a:rPr lang="en-US" b="1" dirty="0"/>
              <a:t> </a:t>
            </a:r>
            <a:r>
              <a:rPr lang="en-US" b="1" dirty="0" err="1"/>
              <a:t>melangkah</a:t>
            </a:r>
            <a:r>
              <a:rPr lang="en-US" b="1" dirty="0"/>
              <a:t>”“ STEP- STEP..</a:t>
            </a:r>
          </a:p>
          <a:p>
            <a:pPr marL="0" indent="0" algn="just">
              <a:buNone/>
            </a:pPr>
            <a:r>
              <a:rPr lang="en-US" b="1" dirty="0"/>
              <a:t>“</a:t>
            </a:r>
            <a:r>
              <a:rPr lang="en-US" b="1" dirty="0" err="1"/>
              <a:t>Buat</a:t>
            </a:r>
            <a:r>
              <a:rPr lang="en-US" b="1" dirty="0"/>
              <a:t> </a:t>
            </a:r>
            <a:r>
              <a:rPr lang="en-US" b="1" dirty="0" err="1"/>
              <a:t>dulu</a:t>
            </a:r>
            <a:r>
              <a:rPr lang="en-US" b="1" dirty="0"/>
              <a:t> </a:t>
            </a:r>
            <a:r>
              <a:rPr lang="en-US" b="1" dirty="0" err="1"/>
              <a:t>rencana</a:t>
            </a:r>
            <a:r>
              <a:rPr lang="en-US" b="1" dirty="0"/>
              <a:t> </a:t>
            </a:r>
            <a:r>
              <a:rPr lang="en-US" b="1" dirty="0" err="1"/>
              <a:t>Jangan</a:t>
            </a:r>
            <a:r>
              <a:rPr lang="en-US" b="1" dirty="0"/>
              <a:t> </a:t>
            </a:r>
            <a:r>
              <a:rPr lang="en-US" b="1" dirty="0" err="1"/>
              <a:t>tinggal</a:t>
            </a:r>
            <a:r>
              <a:rPr lang="en-US" b="1" dirty="0"/>
              <a:t> </a:t>
            </a:r>
            <a:r>
              <a:rPr lang="en-US" b="1" dirty="0" err="1"/>
              <a:t>Rencana</a:t>
            </a:r>
            <a:r>
              <a:rPr lang="en-US" b="1" dirty="0"/>
              <a:t>” </a:t>
            </a:r>
            <a:r>
              <a:rPr lang="en-US" b="1" dirty="0" err="1"/>
              <a:t>terus</a:t>
            </a:r>
            <a:r>
              <a:rPr lang="en-US" b="1" dirty="0"/>
              <a:t> Action, </a:t>
            </a:r>
            <a:r>
              <a:rPr lang="en-US" b="1" dirty="0" err="1"/>
              <a:t>pake</a:t>
            </a:r>
            <a:r>
              <a:rPr lang="en-US" b="1" dirty="0"/>
              <a:t> </a:t>
            </a:r>
            <a:r>
              <a:rPr lang="en-US" b="1" dirty="0" err="1"/>
              <a:t>SMARTnya</a:t>
            </a:r>
            <a:r>
              <a:rPr lang="en-US" b="1" dirty="0"/>
              <a:t>, </a:t>
            </a:r>
            <a:r>
              <a:rPr lang="en-US" b="1" dirty="0" err="1"/>
              <a:t>terus</a:t>
            </a:r>
            <a:r>
              <a:rPr lang="en-US" b="1" dirty="0"/>
              <a:t> action </a:t>
            </a:r>
            <a:r>
              <a:rPr lang="en-US" b="1" dirty="0" err="1"/>
              <a:t>pake</a:t>
            </a:r>
            <a:r>
              <a:rPr lang="en-US" b="1" dirty="0"/>
              <a:t> </a:t>
            </a:r>
            <a:r>
              <a:rPr lang="en-US" b="1" dirty="0" err="1"/>
              <a:t>SMARTnya</a:t>
            </a:r>
            <a:r>
              <a:rPr lang="en-US" b="1" dirty="0"/>
              <a:t>.”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335409509"/>
              </p:ext>
            </p:extLst>
          </p:nvPr>
        </p:nvGraphicFramePr>
        <p:xfrm>
          <a:off x="4129547" y="162232"/>
          <a:ext cx="8981767" cy="62680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73245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343FE48-0739-4FFD-AA44-6CC3DFD478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graphicEl>
                                              <a:dgm id="{5343FE48-0739-4FFD-AA44-6CC3DFD478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graphicEl>
                                              <a:dgm id="{5343FE48-0739-4FFD-AA44-6CC3DFD478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DB16C1E-5FAC-484C-99F1-4DDE960AB7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graphicEl>
                                              <a:dgm id="{3DB16C1E-5FAC-484C-99F1-4DDE960AB7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graphicEl>
                                              <a:dgm id="{3DB16C1E-5FAC-484C-99F1-4DDE960AB7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A0C7DCE-3E3E-4D65-AA61-86B6CB61CC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graphicEl>
                                              <a:dgm id="{5A0C7DCE-3E3E-4D65-AA61-86B6CB61CC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graphicEl>
                                              <a:dgm id="{5A0C7DCE-3E3E-4D65-AA61-86B6CB61CC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CBB0664-E68C-456D-A5AA-1A19F7B7E0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graphicEl>
                                              <a:dgm id="{ACBB0664-E68C-456D-A5AA-1A19F7B7E0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graphicEl>
                                              <a:dgm id="{ACBB0664-E68C-456D-A5AA-1A19F7B7E0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78B671A-752E-4C0D-9471-BB9F2DEE2C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graphicEl>
                                              <a:dgm id="{D78B671A-752E-4C0D-9471-BB9F2DEE2C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graphicEl>
                                              <a:dgm id="{D78B671A-752E-4C0D-9471-BB9F2DEE2C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449A4E6-4781-4C0A-AAB7-2580121B3A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graphicEl>
                                              <a:dgm id="{F449A4E6-4781-4C0A-AAB7-2580121B3A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graphicEl>
                                              <a:dgm id="{F449A4E6-4781-4C0A-AAB7-2580121B3A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14E30B7-BDEA-44BC-B09A-3EB68C63EC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graphicEl>
                                              <a:dgm id="{114E30B7-BDEA-44BC-B09A-3EB68C63EC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graphicEl>
                                              <a:dgm id="{114E30B7-BDEA-44BC-B09A-3EB68C63EC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2BB9550-BE56-4111-9644-6C31BA4271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graphicEl>
                                              <a:dgm id="{72BB9550-BE56-4111-9644-6C31BA4271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graphicEl>
                                              <a:dgm id="{72BB9550-BE56-4111-9644-6C31BA4271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0FE7871-DFA7-4F82-9458-8C83A362AF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graphicEl>
                                              <a:dgm id="{00FE7871-DFA7-4F82-9458-8C83A362AF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graphicEl>
                                              <a:dgm id="{00FE7871-DFA7-4F82-9458-8C83A362AF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4E5408F-D476-4D14-A075-16BCF6B1B2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>
                                            <p:graphicEl>
                                              <a:dgm id="{54E5408F-D476-4D14-A075-16BCF6B1B2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>
                                            <p:graphicEl>
                                              <a:dgm id="{54E5408F-D476-4D14-A075-16BCF6B1B2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B9860AB-8B3E-4822-B0CC-43686DC9CA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>
                                            <p:graphicEl>
                                              <a:dgm id="{CB9860AB-8B3E-4822-B0CC-43686DC9CA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>
                                            <p:graphicEl>
                                              <a:dgm id="{CB9860AB-8B3E-4822-B0CC-43686DC9CA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59395" y="383458"/>
            <a:ext cx="6179574" cy="3259393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1226" y="3844974"/>
            <a:ext cx="11602279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APA GOAL </a:t>
            </a:r>
          </a:p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ATAU </a:t>
            </a:r>
          </a:p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TUJUAN KALIAN SETELAH MASUK SMK?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26775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465" y="2739615"/>
            <a:ext cx="11867535" cy="1325563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Britannic Bold" panose="020B0903060703020204" pitchFamily="34" charset="0"/>
              </a:rPr>
              <a:t>APAKAH TUJUAN KALIAN SUDAH </a:t>
            </a:r>
            <a:r>
              <a:rPr lang="en-US" sz="6000" b="1" dirty="0" smtClean="0">
                <a:solidFill>
                  <a:srgbClr val="FF0000"/>
                </a:solidFill>
                <a:latin typeface="Britannic Bold" panose="020B0903060703020204" pitchFamily="34" charset="0"/>
              </a:rPr>
              <a:t>S</a:t>
            </a:r>
            <a:r>
              <a:rPr lang="en-US" sz="6000" b="1" dirty="0" smtClean="0">
                <a:latin typeface="Britannic Bold" panose="020B0903060703020204" pitchFamily="34" charset="0"/>
              </a:rPr>
              <a:t>M</a:t>
            </a:r>
            <a:r>
              <a:rPr lang="en-US" sz="6000" b="1" dirty="0" smtClean="0">
                <a:solidFill>
                  <a:schemeClr val="accent6">
                    <a:lumMod val="75000"/>
                  </a:schemeClr>
                </a:solidFill>
                <a:latin typeface="Britannic Bold" panose="020B0903060703020204" pitchFamily="34" charset="0"/>
              </a:rPr>
              <a:t>A</a:t>
            </a:r>
            <a:r>
              <a:rPr lang="en-US" sz="6000" b="1" dirty="0" smtClean="0">
                <a:solidFill>
                  <a:schemeClr val="accent2">
                    <a:lumMod val="75000"/>
                  </a:schemeClr>
                </a:solidFill>
                <a:latin typeface="Britannic Bold" panose="020B0903060703020204" pitchFamily="34" charset="0"/>
              </a:rPr>
              <a:t>R</a:t>
            </a:r>
            <a:r>
              <a:rPr lang="en-US" sz="6000" b="1" dirty="0" smtClean="0">
                <a:solidFill>
                  <a:srgbClr val="FF0066"/>
                </a:solidFill>
                <a:latin typeface="Britannic Bold" panose="020B0903060703020204" pitchFamily="34" charset="0"/>
              </a:rPr>
              <a:t>T</a:t>
            </a:r>
            <a:r>
              <a:rPr lang="en-US" b="1" dirty="0" smtClean="0">
                <a:latin typeface="Britannic Bold" panose="020B0903060703020204" pitchFamily="34" charset="0"/>
              </a:rPr>
              <a:t>?</a:t>
            </a:r>
            <a:endParaRPr lang="en-US" b="1" dirty="0">
              <a:latin typeface="Britannic Bold" panose="020B09030607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53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b="1" u="sng" dirty="0" smtClean="0">
                <a:latin typeface="Britannic Bold" panose="020B0903060703020204" pitchFamily="34" charset="0"/>
              </a:rPr>
              <a:t>1. </a:t>
            </a:r>
            <a:r>
              <a:rPr lang="en-US" b="1" u="sng" dirty="0" err="1">
                <a:latin typeface="Britannic Bold" panose="020B0903060703020204" pitchFamily="34" charset="0"/>
              </a:rPr>
              <a:t>S</a:t>
            </a:r>
            <a:r>
              <a:rPr lang="en-US" b="1" u="sng" dirty="0" err="1" smtClean="0">
                <a:latin typeface="Britannic Bold" panose="020B0903060703020204" pitchFamily="34" charset="0"/>
              </a:rPr>
              <a:t>pesifik</a:t>
            </a:r>
            <a:endParaRPr lang="en-US" b="1" u="sng" dirty="0">
              <a:latin typeface="Britannic Bold" panose="020B0903060703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690688"/>
            <a:ext cx="10945761" cy="4351338"/>
          </a:xfrm>
        </p:spPr>
        <p:txBody>
          <a:bodyPr>
            <a:normAutofit/>
          </a:bodyPr>
          <a:lstStyle/>
          <a:p>
            <a:pPr algn="just"/>
            <a:r>
              <a:rPr lang="en-US" sz="4800" dirty="0" err="1" smtClean="0"/>
              <a:t>Tujuan</a:t>
            </a:r>
            <a:r>
              <a:rPr lang="en-US" sz="4800" dirty="0" smtClean="0"/>
              <a:t> </a:t>
            </a:r>
            <a:r>
              <a:rPr lang="en-US" sz="4800" dirty="0" err="1"/>
              <a:t>harus</a:t>
            </a:r>
            <a:r>
              <a:rPr lang="en-US" sz="4800" dirty="0"/>
              <a:t> </a:t>
            </a:r>
            <a:r>
              <a:rPr lang="en-US" sz="4800" dirty="0" err="1"/>
              <a:t>jelas</a:t>
            </a:r>
            <a:r>
              <a:rPr lang="en-US" sz="4800" dirty="0"/>
              <a:t>, </a:t>
            </a:r>
            <a:r>
              <a:rPr lang="en-US" sz="4800" dirty="0" err="1"/>
              <a:t>tidak</a:t>
            </a:r>
            <a:r>
              <a:rPr lang="en-US" sz="4800" dirty="0"/>
              <a:t> </a:t>
            </a:r>
            <a:r>
              <a:rPr lang="en-US" sz="4800" dirty="0" err="1"/>
              <a:t>boleh</a:t>
            </a:r>
            <a:r>
              <a:rPr lang="en-US" sz="4800" dirty="0"/>
              <a:t> </a:t>
            </a:r>
            <a:r>
              <a:rPr lang="en-US" sz="4800" dirty="0" err="1"/>
              <a:t>terlalu</a:t>
            </a:r>
            <a:r>
              <a:rPr lang="en-US" sz="4800" dirty="0"/>
              <a:t> global, </a:t>
            </a:r>
            <a:r>
              <a:rPr lang="en-US" sz="4800" dirty="0" err="1" smtClean="0"/>
              <a:t>misal</a:t>
            </a:r>
            <a:r>
              <a:rPr lang="en-US" sz="4800" dirty="0" smtClean="0"/>
              <a:t> </a:t>
            </a:r>
            <a:r>
              <a:rPr lang="en-US" sz="4800" dirty="0"/>
              <a:t>: </a:t>
            </a:r>
            <a:r>
              <a:rPr lang="en-US" sz="4800" dirty="0" err="1"/>
              <a:t>saya</a:t>
            </a:r>
            <a:r>
              <a:rPr lang="en-US" sz="4800" dirty="0"/>
              <a:t> </a:t>
            </a:r>
            <a:r>
              <a:rPr lang="en-US" sz="4800" dirty="0" err="1"/>
              <a:t>ingin</a:t>
            </a:r>
            <a:r>
              <a:rPr lang="en-US" sz="4800" dirty="0"/>
              <a:t> </a:t>
            </a:r>
            <a:r>
              <a:rPr lang="en-US" sz="4800" dirty="0" err="1"/>
              <a:t>menjadi</a:t>
            </a:r>
            <a:r>
              <a:rPr lang="en-US" sz="4800" dirty="0"/>
              <a:t> </a:t>
            </a:r>
            <a:r>
              <a:rPr lang="en-US" sz="4800" dirty="0" err="1" smtClean="0"/>
              <a:t>dokter</a:t>
            </a:r>
            <a:r>
              <a:rPr lang="en-US" sz="4800" dirty="0" smtClean="0"/>
              <a:t> </a:t>
            </a:r>
            <a:r>
              <a:rPr lang="en-US" sz="4800" dirty="0" err="1"/>
              <a:t>gigi</a:t>
            </a:r>
            <a:r>
              <a:rPr lang="en-US" sz="4800" dirty="0"/>
              <a:t> yang </a:t>
            </a:r>
            <a:r>
              <a:rPr lang="en-US" sz="4800" dirty="0" err="1"/>
              <a:t>sukses</a:t>
            </a:r>
            <a:r>
              <a:rPr lang="en-US" sz="4800" dirty="0"/>
              <a:t>. </a:t>
            </a:r>
            <a:endParaRPr lang="en-US" sz="4800" dirty="0" smtClean="0"/>
          </a:p>
          <a:p>
            <a:pPr algn="just"/>
            <a:r>
              <a:rPr lang="en-US" sz="4800" dirty="0" err="1" smtClean="0"/>
              <a:t>Terlalu</a:t>
            </a:r>
            <a:r>
              <a:rPr lang="en-US" sz="4800" dirty="0" smtClean="0"/>
              <a:t> </a:t>
            </a:r>
            <a:r>
              <a:rPr lang="en-US" sz="4800" dirty="0"/>
              <a:t>global </a:t>
            </a:r>
            <a:r>
              <a:rPr lang="en-US" sz="4800" dirty="0" err="1"/>
              <a:t>contohnya</a:t>
            </a:r>
            <a:r>
              <a:rPr lang="en-US" sz="4800" dirty="0"/>
              <a:t> : </a:t>
            </a:r>
            <a:r>
              <a:rPr lang="en-US" sz="4800" dirty="0" err="1"/>
              <a:t>saya</a:t>
            </a:r>
            <a:r>
              <a:rPr lang="en-US" sz="4800" dirty="0"/>
              <a:t> </a:t>
            </a:r>
            <a:r>
              <a:rPr lang="en-US" sz="4800" dirty="0" err="1"/>
              <a:t>ingin</a:t>
            </a:r>
            <a:r>
              <a:rPr lang="en-US" sz="4800" dirty="0"/>
              <a:t> </a:t>
            </a:r>
            <a:r>
              <a:rPr lang="en-US" sz="4800" dirty="0" err="1"/>
              <a:t>jadi</a:t>
            </a:r>
            <a:r>
              <a:rPr lang="en-US" sz="4800" dirty="0"/>
              <a:t> orang yang </a:t>
            </a:r>
            <a:r>
              <a:rPr lang="en-US" sz="4800" dirty="0" err="1"/>
              <a:t>berguna</a:t>
            </a:r>
            <a:r>
              <a:rPr lang="en-US" sz="4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7534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b="1" u="sng" dirty="0">
                <a:latin typeface="Britannic Bold" panose="020B0903060703020204" pitchFamily="34" charset="0"/>
              </a:rPr>
              <a:t>2</a:t>
            </a:r>
            <a:r>
              <a:rPr lang="en-US" b="1" u="sng" dirty="0" smtClean="0">
                <a:latin typeface="Britannic Bold" panose="020B0903060703020204" pitchFamily="34" charset="0"/>
              </a:rPr>
              <a:t>. Measurable</a:t>
            </a:r>
            <a:endParaRPr lang="en-US" b="1" u="sng" dirty="0">
              <a:latin typeface="Britannic Bold" panose="020B0903060703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98959"/>
            <a:ext cx="10945761" cy="4351338"/>
          </a:xfrm>
        </p:spPr>
        <p:txBody>
          <a:bodyPr>
            <a:normAutofit/>
          </a:bodyPr>
          <a:lstStyle/>
          <a:p>
            <a:pPr algn="just"/>
            <a:r>
              <a:rPr lang="en-US" sz="4800" dirty="0" err="1"/>
              <a:t>Bisa</a:t>
            </a:r>
            <a:r>
              <a:rPr lang="en-US" sz="4800" dirty="0"/>
              <a:t> </a:t>
            </a:r>
            <a:r>
              <a:rPr lang="en-US" sz="4800" dirty="0" err="1"/>
              <a:t>diukur</a:t>
            </a:r>
            <a:r>
              <a:rPr lang="en-US" sz="4800" dirty="0"/>
              <a:t>. </a:t>
            </a:r>
            <a:endParaRPr lang="en-US" sz="4800" dirty="0" smtClean="0"/>
          </a:p>
          <a:p>
            <a:pPr algn="just"/>
            <a:r>
              <a:rPr lang="en-US" sz="4800" dirty="0" err="1" smtClean="0"/>
              <a:t>Misal</a:t>
            </a:r>
            <a:r>
              <a:rPr lang="en-US" sz="4800" dirty="0" smtClean="0"/>
              <a:t> </a:t>
            </a:r>
            <a:r>
              <a:rPr lang="en-US" sz="4800" dirty="0"/>
              <a:t>: </a:t>
            </a:r>
            <a:r>
              <a:rPr lang="en-US" sz="4800" dirty="0" err="1"/>
              <a:t>saya</a:t>
            </a:r>
            <a:r>
              <a:rPr lang="en-US" sz="4800" dirty="0"/>
              <a:t> </a:t>
            </a:r>
            <a:r>
              <a:rPr lang="en-US" sz="4800" dirty="0" err="1"/>
              <a:t>ingin</a:t>
            </a:r>
            <a:r>
              <a:rPr lang="en-US" sz="4800" dirty="0"/>
              <a:t> </a:t>
            </a:r>
            <a:r>
              <a:rPr lang="en-US" sz="4800" dirty="0" err="1" smtClean="0"/>
              <a:t>memberangkatkan</a:t>
            </a:r>
            <a:r>
              <a:rPr lang="en-US" sz="4800" dirty="0" smtClean="0"/>
              <a:t> </a:t>
            </a:r>
            <a:r>
              <a:rPr lang="en-US" sz="4800" dirty="0" err="1"/>
              <a:t>umrah</a:t>
            </a:r>
            <a:r>
              <a:rPr lang="en-US" sz="4800" dirty="0"/>
              <a:t> orang </a:t>
            </a:r>
            <a:r>
              <a:rPr lang="en-US" sz="4800" dirty="0" err="1"/>
              <a:t>tua</a:t>
            </a:r>
            <a:r>
              <a:rPr lang="en-US" sz="4800" dirty="0"/>
              <a:t> </a:t>
            </a:r>
            <a:r>
              <a:rPr lang="en-US" sz="4800" dirty="0" err="1"/>
              <a:t>saya</a:t>
            </a:r>
            <a:r>
              <a:rPr lang="en-US" sz="4800" dirty="0"/>
              <a:t>. </a:t>
            </a:r>
            <a:endParaRPr lang="en-US" sz="4800" dirty="0" smtClean="0"/>
          </a:p>
          <a:p>
            <a:pPr algn="just"/>
            <a:r>
              <a:rPr lang="en-US" sz="4800" dirty="0" smtClean="0"/>
              <a:t>Tidak </a:t>
            </a:r>
            <a:r>
              <a:rPr lang="en-US" sz="4800" dirty="0" err="1"/>
              <a:t>bisa</a:t>
            </a:r>
            <a:r>
              <a:rPr lang="en-US" sz="4800" dirty="0"/>
              <a:t> </a:t>
            </a:r>
            <a:r>
              <a:rPr lang="en-US" sz="4800" dirty="0" err="1"/>
              <a:t>diukur</a:t>
            </a:r>
            <a:r>
              <a:rPr lang="en-US" sz="4800" dirty="0"/>
              <a:t> : </a:t>
            </a:r>
            <a:r>
              <a:rPr lang="en-US" sz="4800" dirty="0" err="1"/>
              <a:t>Saya</a:t>
            </a:r>
            <a:r>
              <a:rPr lang="en-US" sz="4800" dirty="0"/>
              <a:t> </a:t>
            </a:r>
            <a:r>
              <a:rPr lang="en-US" sz="4800" dirty="0" err="1"/>
              <a:t>ingin</a:t>
            </a:r>
            <a:r>
              <a:rPr lang="en-US" sz="4800" dirty="0"/>
              <a:t> </a:t>
            </a:r>
            <a:r>
              <a:rPr lang="en-US" sz="4800" dirty="0" err="1"/>
              <a:t>membahagiakan</a:t>
            </a:r>
            <a:r>
              <a:rPr lang="en-US" sz="4800" dirty="0"/>
              <a:t> orang </a:t>
            </a:r>
            <a:r>
              <a:rPr lang="en-US" sz="4800" dirty="0" err="1"/>
              <a:t>tua</a:t>
            </a:r>
            <a:r>
              <a:rPr lang="en-US" sz="4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9038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b="1" u="sng" dirty="0" smtClean="0">
                <a:latin typeface="Britannic Bold" panose="020B0903060703020204" pitchFamily="34" charset="0"/>
              </a:rPr>
              <a:t>3. Achievable</a:t>
            </a:r>
            <a:endParaRPr lang="en-US" b="1" u="sng" dirty="0">
              <a:latin typeface="Britannic Bold" panose="020B0903060703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98959"/>
            <a:ext cx="10945761" cy="4351338"/>
          </a:xfrm>
        </p:spPr>
        <p:txBody>
          <a:bodyPr>
            <a:normAutofit/>
          </a:bodyPr>
          <a:lstStyle/>
          <a:p>
            <a:r>
              <a:rPr lang="en-US" sz="4800" dirty="0" err="1" smtClean="0"/>
              <a:t>Sesuatu</a:t>
            </a:r>
            <a:r>
              <a:rPr lang="en-US" sz="4800" dirty="0" smtClean="0"/>
              <a:t> </a:t>
            </a:r>
            <a:r>
              <a:rPr lang="en-US" sz="4800" dirty="0"/>
              <a:t>yang </a:t>
            </a:r>
            <a:r>
              <a:rPr lang="en-US" sz="4800" dirty="0" err="1"/>
              <a:t>bisa</a:t>
            </a:r>
            <a:r>
              <a:rPr lang="en-US" sz="4800" dirty="0"/>
              <a:t> </a:t>
            </a:r>
            <a:r>
              <a:rPr lang="en-US" sz="4800" dirty="0" err="1"/>
              <a:t>diraih</a:t>
            </a:r>
            <a:r>
              <a:rPr lang="en-US" sz="4800" dirty="0"/>
              <a:t>. </a:t>
            </a:r>
            <a:endParaRPr lang="en-US" sz="4800" dirty="0" smtClean="0"/>
          </a:p>
          <a:p>
            <a:pPr algn="just"/>
            <a:r>
              <a:rPr lang="en-US" sz="4800" dirty="0" err="1" smtClean="0"/>
              <a:t>Harus</a:t>
            </a:r>
            <a:r>
              <a:rPr lang="en-US" sz="4800" dirty="0" smtClean="0"/>
              <a:t> </a:t>
            </a:r>
            <a:r>
              <a:rPr lang="en-US" sz="4800" dirty="0" err="1"/>
              <a:t>bisa</a:t>
            </a:r>
            <a:r>
              <a:rPr lang="en-US" sz="4800" dirty="0"/>
              <a:t> </a:t>
            </a:r>
            <a:r>
              <a:rPr lang="en-US" sz="4800" dirty="0" err="1"/>
              <a:t>mengukur</a:t>
            </a:r>
            <a:r>
              <a:rPr lang="en-US" sz="4800" dirty="0"/>
              <a:t> </a:t>
            </a:r>
            <a:r>
              <a:rPr lang="en-US" sz="4800" dirty="0" err="1"/>
              <a:t>kemampuannya</a:t>
            </a:r>
            <a:r>
              <a:rPr lang="en-US" sz="4800" dirty="0"/>
              <a:t>, </a:t>
            </a:r>
            <a:r>
              <a:rPr lang="en-US" sz="4800" dirty="0" err="1"/>
              <a:t>jangan</a:t>
            </a:r>
            <a:r>
              <a:rPr lang="en-US" sz="4800" dirty="0"/>
              <a:t> </a:t>
            </a:r>
            <a:r>
              <a:rPr lang="en-US" sz="4800" dirty="0" err="1"/>
              <a:t>terlalu</a:t>
            </a:r>
            <a:r>
              <a:rPr lang="en-US" sz="4800" dirty="0"/>
              <a:t> </a:t>
            </a:r>
            <a:r>
              <a:rPr lang="en-US" sz="4800" dirty="0" err="1"/>
              <a:t>tinggi</a:t>
            </a:r>
            <a:r>
              <a:rPr lang="en-US" sz="4800" dirty="0"/>
              <a:t> </a:t>
            </a:r>
            <a:r>
              <a:rPr lang="en-US" sz="4800" dirty="0" err="1"/>
              <a:t>tapi</a:t>
            </a:r>
            <a:r>
              <a:rPr lang="en-US" sz="4800" dirty="0"/>
              <a:t> </a:t>
            </a:r>
            <a:r>
              <a:rPr lang="en-US" sz="4800" dirty="0" err="1"/>
              <a:t>jangan</a:t>
            </a:r>
            <a:r>
              <a:rPr lang="en-US" sz="4800" dirty="0"/>
              <a:t> </a:t>
            </a:r>
            <a:r>
              <a:rPr lang="en-US" sz="4800" dirty="0" err="1"/>
              <a:t>terlalu</a:t>
            </a:r>
            <a:r>
              <a:rPr lang="en-US" sz="4800" dirty="0"/>
              <a:t> </a:t>
            </a:r>
            <a:r>
              <a:rPr lang="en-US" sz="4800" dirty="0" err="1"/>
              <a:t>rendah</a:t>
            </a:r>
            <a:r>
              <a:rPr lang="en-US" sz="4800" dirty="0"/>
              <a:t>. </a:t>
            </a:r>
            <a:endParaRPr lang="en-US" sz="4800" dirty="0" smtClean="0"/>
          </a:p>
          <a:p>
            <a:pPr algn="just"/>
            <a:r>
              <a:rPr lang="en-US" sz="4800" dirty="0" err="1" smtClean="0"/>
              <a:t>ContohTidak</a:t>
            </a:r>
            <a:r>
              <a:rPr lang="en-US" sz="4800" dirty="0" smtClean="0"/>
              <a:t> </a:t>
            </a:r>
            <a:r>
              <a:rPr lang="en-US" sz="4800" dirty="0" err="1"/>
              <a:t>bisa</a:t>
            </a:r>
            <a:r>
              <a:rPr lang="en-US" sz="4800" dirty="0"/>
              <a:t> </a:t>
            </a:r>
            <a:r>
              <a:rPr lang="en-US" sz="4800" dirty="0" err="1" smtClean="0"/>
              <a:t>diukur</a:t>
            </a:r>
            <a:r>
              <a:rPr lang="en-US" sz="4800" dirty="0" smtClean="0"/>
              <a:t> </a:t>
            </a:r>
            <a:r>
              <a:rPr lang="en-US" sz="4800" dirty="0"/>
              <a:t>: </a:t>
            </a:r>
            <a:r>
              <a:rPr lang="en-US" sz="4800" dirty="0" err="1"/>
              <a:t>ingin</a:t>
            </a:r>
            <a:r>
              <a:rPr lang="en-US" sz="4800" dirty="0"/>
              <a:t> </a:t>
            </a:r>
            <a:r>
              <a:rPr lang="en-US" sz="4800" dirty="0" err="1"/>
              <a:t>menjadi</a:t>
            </a:r>
            <a:r>
              <a:rPr lang="en-US" sz="4800" dirty="0"/>
              <a:t> </a:t>
            </a:r>
            <a:r>
              <a:rPr lang="en-US" sz="4800" dirty="0" err="1"/>
              <a:t>Presiden</a:t>
            </a:r>
            <a:r>
              <a:rPr lang="en-US" sz="4800" dirty="0"/>
              <a:t> </a:t>
            </a:r>
            <a:r>
              <a:rPr lang="en-US" sz="4800" dirty="0" err="1"/>
              <a:t>Amerika</a:t>
            </a:r>
            <a:r>
              <a:rPr lang="en-US" sz="4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80437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b="1" u="sng" dirty="0">
                <a:latin typeface="Britannic Bold" panose="020B0903060703020204" pitchFamily="34" charset="0"/>
              </a:rPr>
              <a:t>4</a:t>
            </a:r>
            <a:r>
              <a:rPr lang="en-US" b="1" u="sng" dirty="0" smtClean="0">
                <a:latin typeface="Britannic Bold" panose="020B0903060703020204" pitchFamily="34" charset="0"/>
              </a:rPr>
              <a:t>. Relevant</a:t>
            </a:r>
            <a:endParaRPr lang="en-US" b="1" u="sng" dirty="0">
              <a:latin typeface="Britannic Bold" panose="020B0903060703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98959"/>
            <a:ext cx="10945761" cy="4351338"/>
          </a:xfrm>
        </p:spPr>
        <p:txBody>
          <a:bodyPr>
            <a:normAutofit/>
          </a:bodyPr>
          <a:lstStyle/>
          <a:p>
            <a:r>
              <a:rPr lang="en-US" sz="4800" dirty="0" err="1"/>
              <a:t>Harus</a:t>
            </a:r>
            <a:r>
              <a:rPr lang="en-US" sz="4800" dirty="0"/>
              <a:t> </a:t>
            </a:r>
            <a:r>
              <a:rPr lang="en-US" sz="4800" dirty="0" err="1"/>
              <a:t>sinkron</a:t>
            </a:r>
            <a:r>
              <a:rPr lang="en-US" sz="4800" dirty="0"/>
              <a:t> </a:t>
            </a:r>
            <a:r>
              <a:rPr lang="en-US" sz="4800" dirty="0" err="1"/>
              <a:t>dengan</a:t>
            </a:r>
            <a:r>
              <a:rPr lang="en-US" sz="4800" dirty="0"/>
              <a:t> </a:t>
            </a:r>
            <a:r>
              <a:rPr lang="en-US" sz="4800" dirty="0" err="1"/>
              <a:t>potensi</a:t>
            </a:r>
            <a:r>
              <a:rPr lang="en-US" sz="4800" dirty="0"/>
              <a:t> </a:t>
            </a:r>
            <a:r>
              <a:rPr lang="en-US" sz="4800" dirty="0" err="1"/>
              <a:t>dan</a:t>
            </a:r>
            <a:r>
              <a:rPr lang="en-US" sz="4800" dirty="0"/>
              <a:t> </a:t>
            </a:r>
            <a:r>
              <a:rPr lang="en-US" sz="4800" dirty="0" err="1"/>
              <a:t>kekuatan</a:t>
            </a:r>
            <a:r>
              <a:rPr lang="en-US" sz="4800" dirty="0"/>
              <a:t> </a:t>
            </a:r>
            <a:r>
              <a:rPr lang="en-US" sz="4800" dirty="0" err="1"/>
              <a:t>kita</a:t>
            </a:r>
            <a:r>
              <a:rPr lang="en-US" sz="4800" dirty="0"/>
              <a:t>. </a:t>
            </a:r>
            <a:endParaRPr lang="en-US" sz="4800" dirty="0" smtClean="0"/>
          </a:p>
          <a:p>
            <a:r>
              <a:rPr lang="en-US" sz="4800" dirty="0" err="1" smtClean="0"/>
              <a:t>Misal</a:t>
            </a:r>
            <a:r>
              <a:rPr lang="en-US" sz="4800" dirty="0" smtClean="0"/>
              <a:t> </a:t>
            </a:r>
            <a:r>
              <a:rPr lang="en-US" sz="4800" dirty="0"/>
              <a:t>: </a:t>
            </a:r>
            <a:r>
              <a:rPr lang="en-US" sz="4800" dirty="0" err="1"/>
              <a:t>saya</a:t>
            </a:r>
            <a:r>
              <a:rPr lang="en-US" sz="4800" dirty="0"/>
              <a:t> </a:t>
            </a:r>
            <a:r>
              <a:rPr lang="en-US" sz="4800" dirty="0" err="1"/>
              <a:t>ingin</a:t>
            </a:r>
            <a:r>
              <a:rPr lang="en-US" sz="4800" dirty="0"/>
              <a:t> </a:t>
            </a:r>
            <a:r>
              <a:rPr lang="en-US" sz="4800" dirty="0" err="1"/>
              <a:t>jadi</a:t>
            </a:r>
            <a:r>
              <a:rPr lang="en-US" sz="4800" dirty="0"/>
              <a:t> </a:t>
            </a:r>
            <a:r>
              <a:rPr lang="en-US" sz="4800" dirty="0" err="1"/>
              <a:t>pelukis</a:t>
            </a:r>
            <a:r>
              <a:rPr lang="en-US" sz="4800" dirty="0"/>
              <a:t> </a:t>
            </a:r>
            <a:r>
              <a:rPr lang="en-US" sz="4800" dirty="0" err="1"/>
              <a:t>karena</a:t>
            </a:r>
            <a:r>
              <a:rPr lang="en-US" sz="4800" dirty="0"/>
              <a:t> </a:t>
            </a:r>
            <a:r>
              <a:rPr lang="en-US" sz="4800" dirty="0" err="1"/>
              <a:t>memang</a:t>
            </a:r>
            <a:r>
              <a:rPr lang="en-US" sz="4800" dirty="0"/>
              <a:t> </a:t>
            </a:r>
            <a:r>
              <a:rPr lang="en-US" sz="4800" dirty="0" err="1"/>
              <a:t>suka</a:t>
            </a:r>
            <a:r>
              <a:rPr lang="en-US" sz="4800" dirty="0"/>
              <a:t> </a:t>
            </a:r>
            <a:r>
              <a:rPr lang="en-US" sz="4800" dirty="0" err="1"/>
              <a:t>menggambar</a:t>
            </a:r>
            <a:r>
              <a:rPr lang="en-US" sz="4800" dirty="0"/>
              <a:t>. </a:t>
            </a:r>
            <a:endParaRPr lang="en-US" sz="4800" dirty="0" smtClean="0"/>
          </a:p>
          <a:p>
            <a:r>
              <a:rPr lang="en-US" sz="4800" dirty="0" smtClean="0"/>
              <a:t>Tidak </a:t>
            </a:r>
            <a:r>
              <a:rPr lang="en-US" sz="4800" dirty="0"/>
              <a:t>relevant : </a:t>
            </a:r>
            <a:r>
              <a:rPr lang="en-US" sz="4800" dirty="0" err="1"/>
              <a:t>saya</a:t>
            </a:r>
            <a:r>
              <a:rPr lang="en-US" sz="4800" dirty="0"/>
              <a:t> </a:t>
            </a:r>
            <a:r>
              <a:rPr lang="en-US" sz="4800" dirty="0" err="1"/>
              <a:t>ingin</a:t>
            </a:r>
            <a:r>
              <a:rPr lang="en-US" sz="4800" dirty="0"/>
              <a:t> </a:t>
            </a:r>
            <a:r>
              <a:rPr lang="en-US" sz="4800" dirty="0" err="1"/>
              <a:t>menjadi</a:t>
            </a:r>
            <a:r>
              <a:rPr lang="en-US" sz="4800" dirty="0"/>
              <a:t> </a:t>
            </a:r>
            <a:r>
              <a:rPr lang="en-US" sz="4800" dirty="0" err="1"/>
              <a:t>penyanyi</a:t>
            </a:r>
            <a:r>
              <a:rPr lang="en-US" sz="4800" dirty="0"/>
              <a:t> </a:t>
            </a:r>
            <a:r>
              <a:rPr lang="en-US" sz="4800" dirty="0" err="1"/>
              <a:t>meskipun</a:t>
            </a:r>
            <a:r>
              <a:rPr lang="en-US" sz="4800" dirty="0"/>
              <a:t> </a:t>
            </a:r>
            <a:r>
              <a:rPr lang="en-US" sz="4800" dirty="0" err="1"/>
              <a:t>tidak</a:t>
            </a:r>
            <a:r>
              <a:rPr lang="en-US" sz="4800" dirty="0"/>
              <a:t> </a:t>
            </a:r>
            <a:r>
              <a:rPr lang="en-US" sz="4800" dirty="0" err="1"/>
              <a:t>suka</a:t>
            </a:r>
            <a:r>
              <a:rPr lang="en-US" sz="4800" dirty="0"/>
              <a:t> </a:t>
            </a:r>
            <a:r>
              <a:rPr lang="en-US" sz="4800" dirty="0" err="1"/>
              <a:t>menyanyi</a:t>
            </a:r>
            <a:r>
              <a:rPr lang="en-US" sz="4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13505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b="1" u="sng" dirty="0" smtClean="0">
                <a:latin typeface="Britannic Bold" panose="020B0903060703020204" pitchFamily="34" charset="0"/>
              </a:rPr>
              <a:t>5. Timely</a:t>
            </a:r>
            <a:endParaRPr lang="en-US" b="1" u="sng" dirty="0">
              <a:latin typeface="Britannic Bold" panose="020B0903060703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98959"/>
            <a:ext cx="10945761" cy="4351338"/>
          </a:xfrm>
        </p:spPr>
        <p:txBody>
          <a:bodyPr>
            <a:normAutofit fontScale="92500" lnSpcReduction="10000"/>
          </a:bodyPr>
          <a:lstStyle/>
          <a:p>
            <a:r>
              <a:rPr lang="en-US" sz="4800" dirty="0" err="1"/>
              <a:t>Harus</a:t>
            </a:r>
            <a:r>
              <a:rPr lang="en-US" sz="4800" dirty="0"/>
              <a:t> </a:t>
            </a:r>
            <a:r>
              <a:rPr lang="en-US" sz="4800" dirty="0" err="1"/>
              <a:t>jelas</a:t>
            </a:r>
            <a:r>
              <a:rPr lang="en-US" sz="4800" dirty="0"/>
              <a:t> </a:t>
            </a:r>
            <a:r>
              <a:rPr lang="en-US" sz="4800" dirty="0" err="1"/>
              <a:t>batas</a:t>
            </a:r>
            <a:r>
              <a:rPr lang="en-US" sz="4800" dirty="0"/>
              <a:t> </a:t>
            </a:r>
            <a:r>
              <a:rPr lang="en-US" sz="4800" dirty="0" err="1"/>
              <a:t>waktunya</a:t>
            </a:r>
            <a:r>
              <a:rPr lang="en-US" sz="4800" dirty="0"/>
              <a:t>, </a:t>
            </a:r>
            <a:r>
              <a:rPr lang="en-US" sz="4800" dirty="0" err="1"/>
              <a:t>kapan</a:t>
            </a:r>
            <a:r>
              <a:rPr lang="en-US" sz="4800" dirty="0"/>
              <a:t> target </a:t>
            </a:r>
            <a:r>
              <a:rPr lang="en-US" sz="4800" dirty="0" err="1"/>
              <a:t>itu</a:t>
            </a:r>
            <a:r>
              <a:rPr lang="en-US" sz="4800" dirty="0"/>
              <a:t> </a:t>
            </a:r>
            <a:r>
              <a:rPr lang="en-US" sz="4800" dirty="0" err="1"/>
              <a:t>harus</a:t>
            </a:r>
            <a:r>
              <a:rPr lang="en-US" sz="4800" dirty="0"/>
              <a:t> </a:t>
            </a:r>
            <a:r>
              <a:rPr lang="en-US" sz="4800" dirty="0" err="1"/>
              <a:t>diraih</a:t>
            </a:r>
            <a:r>
              <a:rPr lang="en-US" sz="4800" dirty="0"/>
              <a:t>, </a:t>
            </a:r>
            <a:r>
              <a:rPr lang="en-US" sz="4800" dirty="0" err="1"/>
              <a:t>bagaimana</a:t>
            </a:r>
            <a:r>
              <a:rPr lang="en-US" sz="4800" dirty="0"/>
              <a:t> </a:t>
            </a:r>
            <a:r>
              <a:rPr lang="en-US" sz="4800" dirty="0" err="1"/>
              <a:t>jadwal</a:t>
            </a:r>
            <a:r>
              <a:rPr lang="en-US" sz="4800" dirty="0"/>
              <a:t> </a:t>
            </a:r>
            <a:r>
              <a:rPr lang="en-US" sz="4800" dirty="0" err="1"/>
              <a:t>dan</a:t>
            </a:r>
            <a:r>
              <a:rPr lang="en-US" sz="4800" dirty="0"/>
              <a:t> </a:t>
            </a:r>
            <a:r>
              <a:rPr lang="en-US" sz="4800" dirty="0" err="1"/>
              <a:t>tahapan</a:t>
            </a:r>
            <a:r>
              <a:rPr lang="en-US" sz="4800" dirty="0"/>
              <a:t> </a:t>
            </a:r>
            <a:r>
              <a:rPr lang="en-US" sz="4800" dirty="0" err="1"/>
              <a:t>untuk</a:t>
            </a:r>
            <a:r>
              <a:rPr lang="en-US" sz="4800" dirty="0"/>
              <a:t> </a:t>
            </a:r>
            <a:r>
              <a:rPr lang="en-US" sz="4800" dirty="0" err="1"/>
              <a:t>meraihnya</a:t>
            </a:r>
            <a:r>
              <a:rPr lang="en-US" sz="4800" dirty="0"/>
              <a:t>. </a:t>
            </a:r>
            <a:endParaRPr lang="en-US" sz="4800" dirty="0" smtClean="0"/>
          </a:p>
          <a:p>
            <a:r>
              <a:rPr lang="en-US" sz="4800" dirty="0" smtClean="0"/>
              <a:t>Timely </a:t>
            </a:r>
            <a:r>
              <a:rPr lang="en-US" sz="4800" dirty="0"/>
              <a:t>: </a:t>
            </a:r>
            <a:r>
              <a:rPr lang="en-US" sz="4800" dirty="0" err="1"/>
              <a:t>Usia</a:t>
            </a:r>
            <a:r>
              <a:rPr lang="en-US" sz="4800" dirty="0"/>
              <a:t> 20 </a:t>
            </a:r>
            <a:r>
              <a:rPr lang="en-US" sz="4800" dirty="0" err="1"/>
              <a:t>tahun</a:t>
            </a:r>
            <a:r>
              <a:rPr lang="en-US" sz="4800" dirty="0"/>
              <a:t> </a:t>
            </a:r>
            <a:r>
              <a:rPr lang="en-US" sz="4800" dirty="0" err="1"/>
              <a:t>saya</a:t>
            </a:r>
            <a:r>
              <a:rPr lang="en-US" sz="4800" dirty="0"/>
              <a:t> </a:t>
            </a:r>
            <a:r>
              <a:rPr lang="en-US" sz="4800" dirty="0" err="1"/>
              <a:t>sudah</a:t>
            </a:r>
            <a:r>
              <a:rPr lang="en-US" sz="4800" dirty="0"/>
              <a:t> </a:t>
            </a:r>
            <a:r>
              <a:rPr lang="en-US" sz="4800" dirty="0" err="1"/>
              <a:t>harus</a:t>
            </a:r>
            <a:r>
              <a:rPr lang="en-US" sz="4800" dirty="0"/>
              <a:t> </a:t>
            </a:r>
            <a:r>
              <a:rPr lang="en-US" sz="4800" dirty="0" err="1"/>
              <a:t>bekerja</a:t>
            </a:r>
            <a:r>
              <a:rPr lang="en-US" sz="4800" dirty="0"/>
              <a:t>, </a:t>
            </a:r>
            <a:r>
              <a:rPr lang="en-US" sz="4800" dirty="0" err="1"/>
              <a:t>usia</a:t>
            </a:r>
            <a:r>
              <a:rPr lang="en-US" sz="4800" dirty="0"/>
              <a:t> 25 </a:t>
            </a:r>
            <a:r>
              <a:rPr lang="en-US" sz="4800" dirty="0" err="1"/>
              <a:t>saya</a:t>
            </a:r>
            <a:r>
              <a:rPr lang="en-US" sz="4800" dirty="0"/>
              <a:t> </a:t>
            </a:r>
            <a:r>
              <a:rPr lang="en-US" sz="4800" dirty="0" err="1"/>
              <a:t>menikah</a:t>
            </a:r>
            <a:r>
              <a:rPr lang="en-US" sz="4800" dirty="0"/>
              <a:t>. </a:t>
            </a:r>
            <a:endParaRPr lang="en-US" sz="4800" dirty="0" smtClean="0"/>
          </a:p>
          <a:p>
            <a:r>
              <a:rPr lang="en-US" sz="4800" dirty="0" smtClean="0"/>
              <a:t>Tidak </a:t>
            </a:r>
            <a:r>
              <a:rPr lang="en-US" sz="4800" dirty="0"/>
              <a:t>Timely : </a:t>
            </a:r>
            <a:r>
              <a:rPr lang="en-US" sz="4800" dirty="0" err="1"/>
              <a:t>kalau</a:t>
            </a:r>
            <a:r>
              <a:rPr lang="en-US" sz="4800" dirty="0"/>
              <a:t> </a:t>
            </a:r>
            <a:r>
              <a:rPr lang="en-US" sz="4800" dirty="0" err="1"/>
              <a:t>nanti</a:t>
            </a:r>
            <a:r>
              <a:rPr lang="en-US" sz="4800" dirty="0"/>
              <a:t> </a:t>
            </a:r>
            <a:r>
              <a:rPr lang="en-US" sz="4800" dirty="0" err="1"/>
              <a:t>sukses</a:t>
            </a:r>
            <a:r>
              <a:rPr lang="en-US" sz="4800" dirty="0"/>
              <a:t> </a:t>
            </a:r>
            <a:r>
              <a:rPr lang="en-US" sz="4800" dirty="0" err="1"/>
              <a:t>saya</a:t>
            </a:r>
            <a:r>
              <a:rPr lang="en-US" sz="4800" dirty="0"/>
              <a:t> </a:t>
            </a:r>
            <a:r>
              <a:rPr lang="en-US" sz="4800" dirty="0" err="1"/>
              <a:t>akan</a:t>
            </a:r>
            <a:r>
              <a:rPr lang="en-US" sz="4800" dirty="0"/>
              <a:t> </a:t>
            </a:r>
            <a:r>
              <a:rPr lang="en-US" sz="4800" dirty="0" err="1"/>
              <a:t>menikah</a:t>
            </a:r>
            <a:r>
              <a:rPr lang="en-US" sz="48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9233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</TotalTime>
  <Words>548</Words>
  <Application>Microsoft Office PowerPoint</Application>
  <PresentationFormat>Widescreen</PresentationFormat>
  <Paragraphs>118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Britannic Bold</vt:lpstr>
      <vt:lpstr>Calibri</vt:lpstr>
      <vt:lpstr>Calibri Light</vt:lpstr>
      <vt:lpstr>Office Theme</vt:lpstr>
      <vt:lpstr>Menumbuhkan Motivasi/ Semangat dan perilaku positif dan cara belajar efektif</vt:lpstr>
      <vt:lpstr>ICE BREAKING ( Irama seperti lagu tanjung perak tepi laut) </vt:lpstr>
      <vt:lpstr>PowerPoint Presentation</vt:lpstr>
      <vt:lpstr>APAKAH TUJUAN KALIAN SUDAH SMART?</vt:lpstr>
      <vt:lpstr>1. Spesifik</vt:lpstr>
      <vt:lpstr>2. Measurable</vt:lpstr>
      <vt:lpstr>3. Achievable</vt:lpstr>
      <vt:lpstr>4. Relevant</vt:lpstr>
      <vt:lpstr>5. Timely</vt:lpstr>
      <vt:lpstr>Agar Tujuan/ GOAL kalian tercapai, apa yang harus kalian lakukan?</vt:lpstr>
      <vt:lpstr>PowerPoint Presentation</vt:lpstr>
      <vt:lpstr>COMMUNICATION  SKILL</vt:lpstr>
      <vt:lpstr>PENEKANAN BELAJAR EFEKTIF</vt:lpstr>
      <vt:lpstr>PowerPoint Presentation</vt:lpstr>
      <vt:lpstr>PowerPoint Presentation</vt:lpstr>
      <vt:lpstr>PowerPoint Presentation</vt:lpstr>
      <vt:lpstr>EKSTRAKURIKULER DI SMKN 1 GRATI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sarieka501@gmail.com</dc:creator>
  <cp:lastModifiedBy>sarieka501@gmail.com</cp:lastModifiedBy>
  <cp:revision>18</cp:revision>
  <dcterms:created xsi:type="dcterms:W3CDTF">2019-07-12T13:33:34Z</dcterms:created>
  <dcterms:modified xsi:type="dcterms:W3CDTF">2020-07-12T12:36:27Z</dcterms:modified>
</cp:coreProperties>
</file>