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BB70D-410C-47BB-ADB3-834DEBEC97B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440F4-4481-467D-B6B5-FB1455781EF8}">
      <dgm:prSet phldrT="[Text]"/>
      <dgm:spPr>
        <a:xfrm>
          <a:off x="4475510" y="1457672"/>
          <a:ext cx="1107379" cy="11073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1344F8C-34E9-411A-818F-BABD45FE5E18}" type="parTrans" cxnId="{3772C847-5DDD-4387-A980-62598E62599C}">
      <dgm:prSet/>
      <dgm:spPr/>
      <dgm:t>
        <a:bodyPr/>
        <a:lstStyle/>
        <a:p>
          <a:endParaRPr lang="en-US"/>
        </a:p>
      </dgm:t>
    </dgm:pt>
    <dgm:pt modelId="{4DDBA57F-38FB-4A81-8A8F-EFCF6729A00E}" type="sibTrans" cxnId="{3772C847-5DDD-4387-A980-62598E62599C}">
      <dgm:prSet/>
      <dgm:spPr/>
      <dgm:t>
        <a:bodyPr/>
        <a:lstStyle/>
        <a:p>
          <a:endParaRPr lang="en-US"/>
        </a:p>
      </dgm:t>
    </dgm:pt>
    <dgm:pt modelId="{3AF11733-3E80-4B61-9059-0EDC9183DAF8}">
      <dgm:prSet phldrT="[Text]"/>
      <dgm:spPr>
        <a:xfrm>
          <a:off x="4475510" y="16269"/>
          <a:ext cx="1107379" cy="1107379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PENGALAMAN LANGSUNG </a:t>
          </a:r>
        </a:p>
      </dgm:t>
    </dgm:pt>
    <dgm:pt modelId="{7532A94A-FE02-446C-B05D-92A4C22FEB5D}" type="parTrans" cxnId="{886302FC-DC4F-46CA-8000-76AA7A584BD3}">
      <dgm:prSet/>
      <dgm:spPr>
        <a:xfrm rot="16200000">
          <a:off x="4862188" y="1280752"/>
          <a:ext cx="334023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6E32B9F-437F-49C4-AEE1-0E096A97283D}" type="sibTrans" cxnId="{886302FC-DC4F-46CA-8000-76AA7A584BD3}">
      <dgm:prSet/>
      <dgm:spPr/>
      <dgm:t>
        <a:bodyPr/>
        <a:lstStyle/>
        <a:p>
          <a:endParaRPr lang="en-US"/>
        </a:p>
      </dgm:t>
    </dgm:pt>
    <dgm:pt modelId="{95F68ECB-376C-4BCE-B81E-2C6F269F00F4}">
      <dgm:prSet phldrT="[Text]"/>
      <dgm:spPr>
        <a:xfrm>
          <a:off x="5916913" y="1457672"/>
          <a:ext cx="1107379" cy="1107379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ETOS KERJA</a:t>
          </a:r>
        </a:p>
      </dgm:t>
    </dgm:pt>
    <dgm:pt modelId="{926463B6-DCEA-459B-9558-09FAFD7F002B}" type="parTrans" cxnId="{0CCAA90B-3D80-44A8-9936-69F63C2A2E1D}">
      <dgm:prSet/>
      <dgm:spPr>
        <a:xfrm>
          <a:off x="5582889" y="2001453"/>
          <a:ext cx="334023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9D5A3F7-82D4-43D6-8D56-5CAF00AA82EF}" type="sibTrans" cxnId="{0CCAA90B-3D80-44A8-9936-69F63C2A2E1D}">
      <dgm:prSet/>
      <dgm:spPr/>
      <dgm:t>
        <a:bodyPr/>
        <a:lstStyle/>
        <a:p>
          <a:endParaRPr lang="en-US"/>
        </a:p>
      </dgm:t>
    </dgm:pt>
    <dgm:pt modelId="{A42DD4A2-C7E7-42FB-A440-A5BC4BA9D3B1}">
      <dgm:prSet phldrT="[Text]"/>
      <dgm:spPr>
        <a:xfrm>
          <a:off x="4475510" y="2899076"/>
          <a:ext cx="1107379" cy="1107379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MEMENUHI HAL </a:t>
          </a:r>
          <a:r>
            <a:rPr lang="en-U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HAL</a:t>
          </a: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YANG BLM TERPENUHI DI SEKOLAH</a:t>
          </a:r>
        </a:p>
      </dgm:t>
    </dgm:pt>
    <dgm:pt modelId="{C4951A9F-355F-45DB-A73A-7BA3C1BBAFBD}" type="parTrans" cxnId="{CCFC80B3-81CF-44E0-AD0E-05004F99DADD}">
      <dgm:prSet/>
      <dgm:spPr>
        <a:xfrm rot="5400000">
          <a:off x="4862188" y="2722155"/>
          <a:ext cx="334023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7C6678-060F-4E11-8D9D-39E50AC961AF}" type="sibTrans" cxnId="{CCFC80B3-81CF-44E0-AD0E-05004F99DADD}">
      <dgm:prSet/>
      <dgm:spPr/>
      <dgm:t>
        <a:bodyPr/>
        <a:lstStyle/>
        <a:p>
          <a:endParaRPr lang="en-US"/>
        </a:p>
      </dgm:t>
    </dgm:pt>
    <dgm:pt modelId="{9020D066-67FB-4C68-A9D4-3FAC3A3DF3AD}">
      <dgm:prSet phldrT="[Text]"/>
      <dgm:spPr>
        <a:xfrm>
          <a:off x="3034106" y="1457672"/>
          <a:ext cx="1107379" cy="1107379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MEMADUKAN PROGRAM PENDIDIKAN DI SMK DENGAN PROGRAM LATIHAN DI DUDI</a:t>
          </a:r>
        </a:p>
      </dgm:t>
    </dgm:pt>
    <dgm:pt modelId="{E3F15C32-7BCA-476B-AC38-E4799A8E77FF}" type="parTrans" cxnId="{D19DACF7-586B-4170-9487-87FB1E6E4DF4}">
      <dgm:prSet/>
      <dgm:spPr>
        <a:xfrm rot="10800000">
          <a:off x="4141486" y="2001453"/>
          <a:ext cx="334023" cy="19817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8F1D9E1-253D-4686-A6AC-67EBCD9C6F59}" type="sibTrans" cxnId="{D19DACF7-586B-4170-9487-87FB1E6E4DF4}">
      <dgm:prSet/>
      <dgm:spPr/>
      <dgm:t>
        <a:bodyPr/>
        <a:lstStyle/>
        <a:p>
          <a:endParaRPr lang="en-US"/>
        </a:p>
      </dgm:t>
    </dgm:pt>
    <dgm:pt modelId="{F65F47B6-986B-4464-942F-4E110B9B6C92}" type="pres">
      <dgm:prSet presAssocID="{D4CBB70D-410C-47BB-ADB3-834DEBEC97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D460D-97CF-45E5-83C8-3A1D1FFC7F17}" type="pres">
      <dgm:prSet presAssocID="{DD4440F4-4481-467D-B6B5-FB1455781EF8}" presName="centerShape" presStyleLbl="node0" presStyleIdx="0" presStyleCnt="1" custScaleX="124276" custScaleY="127585" custLinFactNeighborX="6870" custLinFactNeighborY="1288"/>
      <dgm:spPr/>
      <dgm:t>
        <a:bodyPr/>
        <a:lstStyle/>
        <a:p>
          <a:endParaRPr lang="en-US"/>
        </a:p>
      </dgm:t>
    </dgm:pt>
    <dgm:pt modelId="{AB6530AF-AB23-4779-AAA3-53D672A13311}" type="pres">
      <dgm:prSet presAssocID="{7532A94A-FE02-446C-B05D-92A4C22FEB5D}" presName="Name9" presStyleLbl="parChTrans1D2" presStyleIdx="0" presStyleCnt="4"/>
      <dgm:spPr/>
      <dgm:t>
        <a:bodyPr/>
        <a:lstStyle/>
        <a:p>
          <a:endParaRPr lang="en-US"/>
        </a:p>
      </dgm:t>
    </dgm:pt>
    <dgm:pt modelId="{BC9AB8A9-839C-4E88-AB89-FEB7F2B17588}" type="pres">
      <dgm:prSet presAssocID="{7532A94A-FE02-446C-B05D-92A4C22FEB5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EAA1A1A-C179-4298-9AA5-F2D17CA847E1}" type="pres">
      <dgm:prSet presAssocID="{3AF11733-3E80-4B61-9059-0EDC9183DAF8}" presName="node" presStyleLbl="node1" presStyleIdx="0" presStyleCnt="4" custScaleX="101273" custRadScaleRad="105356" custRadScaleInc="17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71E7D-F3C0-457A-913B-87912F78BCB0}" type="pres">
      <dgm:prSet presAssocID="{926463B6-DCEA-459B-9558-09FAFD7F002B}" presName="Name9" presStyleLbl="parChTrans1D2" presStyleIdx="1" presStyleCnt="4"/>
      <dgm:spPr/>
      <dgm:t>
        <a:bodyPr/>
        <a:lstStyle/>
        <a:p>
          <a:endParaRPr lang="en-US"/>
        </a:p>
      </dgm:t>
    </dgm:pt>
    <dgm:pt modelId="{DE4E0FA6-222A-4BC6-9DF0-16164B1E7178}" type="pres">
      <dgm:prSet presAssocID="{926463B6-DCEA-459B-9558-09FAFD7F002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46813F5-BC3B-414C-B37F-870C8D8A9584}" type="pres">
      <dgm:prSet presAssocID="{95F68ECB-376C-4BCE-B81E-2C6F269F00F4}" presName="node" presStyleLbl="node1" presStyleIdx="1" presStyleCnt="4" custScaleX="103243" custScaleY="108306" custRadScaleRad="119495" custRadScaleInc="1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9CFA9-31D1-49D5-9D9B-6F5D32F553D9}" type="pres">
      <dgm:prSet presAssocID="{C4951A9F-355F-45DB-A73A-7BA3C1BBAF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2023C2C9-B8FF-4A46-A304-8EC601F0FA81}" type="pres">
      <dgm:prSet presAssocID="{C4951A9F-355F-45DB-A73A-7BA3C1BBAF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74B6F36-5406-4E2F-8712-03E42210D533}" type="pres">
      <dgm:prSet presAssocID="{A42DD4A2-C7E7-42FB-A440-A5BC4BA9D3B1}" presName="node" presStyleLbl="node1" presStyleIdx="2" presStyleCnt="4" custScaleX="104905" custRadScaleRad="105032" custRadScaleInc="-12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4FC81-8876-45C8-BC56-04B0AB279192}" type="pres">
      <dgm:prSet presAssocID="{E3F15C32-7BCA-476B-AC38-E4799A8E77FF}" presName="Name9" presStyleLbl="parChTrans1D2" presStyleIdx="3" presStyleCnt="4"/>
      <dgm:spPr/>
      <dgm:t>
        <a:bodyPr/>
        <a:lstStyle/>
        <a:p>
          <a:endParaRPr lang="en-US"/>
        </a:p>
      </dgm:t>
    </dgm:pt>
    <dgm:pt modelId="{3CA3E87F-07EC-40C6-8E40-47DB4ADE543B}" type="pres">
      <dgm:prSet presAssocID="{E3F15C32-7BCA-476B-AC38-E4799A8E77F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E07E5B9-13F0-4FE4-8920-F063F4E2205E}" type="pres">
      <dgm:prSet presAssocID="{9020D066-67FB-4C68-A9D4-3FAC3A3DF3AD}" presName="node" presStyleLbl="node1" presStyleIdx="3" presStyleCnt="4" custScaleX="116068" custScaleY="108488" custRadScaleRad="95755" custRadScaleInc="-8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316B1B-2673-48F9-9734-B6329EF3C9CA}" type="presOf" srcId="{7532A94A-FE02-446C-B05D-92A4C22FEB5D}" destId="{AB6530AF-AB23-4779-AAA3-53D672A13311}" srcOrd="0" destOrd="0" presId="urn:microsoft.com/office/officeart/2005/8/layout/radial1"/>
    <dgm:cxn modelId="{98A14DD3-8301-4A41-B5C4-E06A061AF8C8}" type="presOf" srcId="{DD4440F4-4481-467D-B6B5-FB1455781EF8}" destId="{43ED460D-97CF-45E5-83C8-3A1D1FFC7F17}" srcOrd="0" destOrd="0" presId="urn:microsoft.com/office/officeart/2005/8/layout/radial1"/>
    <dgm:cxn modelId="{38E1EF77-2D36-4780-AB6A-9B55451143DB}" type="presOf" srcId="{C4951A9F-355F-45DB-A73A-7BA3C1BBAFBD}" destId="{2023C2C9-B8FF-4A46-A304-8EC601F0FA81}" srcOrd="1" destOrd="0" presId="urn:microsoft.com/office/officeart/2005/8/layout/radial1"/>
    <dgm:cxn modelId="{9820EA10-EA40-4DE6-B115-A24552C955FA}" type="presOf" srcId="{7532A94A-FE02-446C-B05D-92A4C22FEB5D}" destId="{BC9AB8A9-839C-4E88-AB89-FEB7F2B17588}" srcOrd="1" destOrd="0" presId="urn:microsoft.com/office/officeart/2005/8/layout/radial1"/>
    <dgm:cxn modelId="{C5BEACB5-4CEB-4357-94ED-BB561168FB0C}" type="presOf" srcId="{3AF11733-3E80-4B61-9059-0EDC9183DAF8}" destId="{3EAA1A1A-C179-4298-9AA5-F2D17CA847E1}" srcOrd="0" destOrd="0" presId="urn:microsoft.com/office/officeart/2005/8/layout/radial1"/>
    <dgm:cxn modelId="{DADB871F-2DC8-42D3-A3DD-AB5E7F4F5859}" type="presOf" srcId="{A42DD4A2-C7E7-42FB-A440-A5BC4BA9D3B1}" destId="{974B6F36-5406-4E2F-8712-03E42210D533}" srcOrd="0" destOrd="0" presId="urn:microsoft.com/office/officeart/2005/8/layout/radial1"/>
    <dgm:cxn modelId="{D92513E2-416F-46FD-9709-81EAF42C3CDD}" type="presOf" srcId="{E3F15C32-7BCA-476B-AC38-E4799A8E77FF}" destId="{3CA3E87F-07EC-40C6-8E40-47DB4ADE543B}" srcOrd="1" destOrd="0" presId="urn:microsoft.com/office/officeart/2005/8/layout/radial1"/>
    <dgm:cxn modelId="{D19DACF7-586B-4170-9487-87FB1E6E4DF4}" srcId="{DD4440F4-4481-467D-B6B5-FB1455781EF8}" destId="{9020D066-67FB-4C68-A9D4-3FAC3A3DF3AD}" srcOrd="3" destOrd="0" parTransId="{E3F15C32-7BCA-476B-AC38-E4799A8E77FF}" sibTransId="{88F1D9E1-253D-4686-A6AC-67EBCD9C6F59}"/>
    <dgm:cxn modelId="{7370EAE5-6932-4C5B-8331-05412280DD9D}" type="presOf" srcId="{926463B6-DCEA-459B-9558-09FAFD7F002B}" destId="{40871E7D-F3C0-457A-913B-87912F78BCB0}" srcOrd="0" destOrd="0" presId="urn:microsoft.com/office/officeart/2005/8/layout/radial1"/>
    <dgm:cxn modelId="{FEA92348-DCD1-479F-B8FB-D3735E5B3B85}" type="presOf" srcId="{926463B6-DCEA-459B-9558-09FAFD7F002B}" destId="{DE4E0FA6-222A-4BC6-9DF0-16164B1E7178}" srcOrd="1" destOrd="0" presId="urn:microsoft.com/office/officeart/2005/8/layout/radial1"/>
    <dgm:cxn modelId="{886302FC-DC4F-46CA-8000-76AA7A584BD3}" srcId="{DD4440F4-4481-467D-B6B5-FB1455781EF8}" destId="{3AF11733-3E80-4B61-9059-0EDC9183DAF8}" srcOrd="0" destOrd="0" parTransId="{7532A94A-FE02-446C-B05D-92A4C22FEB5D}" sibTransId="{36E32B9F-437F-49C4-AEE1-0E096A97283D}"/>
    <dgm:cxn modelId="{CCFC80B3-81CF-44E0-AD0E-05004F99DADD}" srcId="{DD4440F4-4481-467D-B6B5-FB1455781EF8}" destId="{A42DD4A2-C7E7-42FB-A440-A5BC4BA9D3B1}" srcOrd="2" destOrd="0" parTransId="{C4951A9F-355F-45DB-A73A-7BA3C1BBAFBD}" sibTransId="{A77C6678-060F-4E11-8D9D-39E50AC961AF}"/>
    <dgm:cxn modelId="{3772C847-5DDD-4387-A980-62598E62599C}" srcId="{D4CBB70D-410C-47BB-ADB3-834DEBEC97BB}" destId="{DD4440F4-4481-467D-B6B5-FB1455781EF8}" srcOrd="0" destOrd="0" parTransId="{01344F8C-34E9-411A-818F-BABD45FE5E18}" sibTransId="{4DDBA57F-38FB-4A81-8A8F-EFCF6729A00E}"/>
    <dgm:cxn modelId="{29C60ABD-5C45-464A-96E1-ABF788CB9AC7}" type="presOf" srcId="{9020D066-67FB-4C68-A9D4-3FAC3A3DF3AD}" destId="{9E07E5B9-13F0-4FE4-8920-F063F4E2205E}" srcOrd="0" destOrd="0" presId="urn:microsoft.com/office/officeart/2005/8/layout/radial1"/>
    <dgm:cxn modelId="{06B48FF9-0074-488E-8029-B4015C61CD1C}" type="presOf" srcId="{D4CBB70D-410C-47BB-ADB3-834DEBEC97BB}" destId="{F65F47B6-986B-4464-942F-4E110B9B6C92}" srcOrd="0" destOrd="0" presId="urn:microsoft.com/office/officeart/2005/8/layout/radial1"/>
    <dgm:cxn modelId="{07A2F945-F086-4722-B82E-315704B35142}" type="presOf" srcId="{95F68ECB-376C-4BCE-B81E-2C6F269F00F4}" destId="{846813F5-BC3B-414C-B37F-870C8D8A9584}" srcOrd="0" destOrd="0" presId="urn:microsoft.com/office/officeart/2005/8/layout/radial1"/>
    <dgm:cxn modelId="{0B269C9A-3345-4C22-AC3D-E753DC76E476}" type="presOf" srcId="{E3F15C32-7BCA-476B-AC38-E4799A8E77FF}" destId="{DE44FC81-8876-45C8-BC56-04B0AB279192}" srcOrd="0" destOrd="0" presId="urn:microsoft.com/office/officeart/2005/8/layout/radial1"/>
    <dgm:cxn modelId="{A2484DA6-CD28-4C5D-BA9E-C7E7A3F0B983}" type="presOf" srcId="{C4951A9F-355F-45DB-A73A-7BA3C1BBAFBD}" destId="{A279CFA9-31D1-49D5-9D9B-6F5D32F553D9}" srcOrd="0" destOrd="0" presId="urn:microsoft.com/office/officeart/2005/8/layout/radial1"/>
    <dgm:cxn modelId="{0CCAA90B-3D80-44A8-9936-69F63C2A2E1D}" srcId="{DD4440F4-4481-467D-B6B5-FB1455781EF8}" destId="{95F68ECB-376C-4BCE-B81E-2C6F269F00F4}" srcOrd="1" destOrd="0" parTransId="{926463B6-DCEA-459B-9558-09FAFD7F002B}" sibTransId="{69D5A3F7-82D4-43D6-8D56-5CAF00AA82EF}"/>
    <dgm:cxn modelId="{ABA7F05D-19EC-4AF3-9222-90A40E054DE0}" type="presParOf" srcId="{F65F47B6-986B-4464-942F-4E110B9B6C92}" destId="{43ED460D-97CF-45E5-83C8-3A1D1FFC7F17}" srcOrd="0" destOrd="0" presId="urn:microsoft.com/office/officeart/2005/8/layout/radial1"/>
    <dgm:cxn modelId="{A3C6D4D2-79E1-4272-8880-B18C3DE675B7}" type="presParOf" srcId="{F65F47B6-986B-4464-942F-4E110B9B6C92}" destId="{AB6530AF-AB23-4779-AAA3-53D672A13311}" srcOrd="1" destOrd="0" presId="urn:microsoft.com/office/officeart/2005/8/layout/radial1"/>
    <dgm:cxn modelId="{107D6762-2CCC-483E-8DEE-3A669DF658F0}" type="presParOf" srcId="{AB6530AF-AB23-4779-AAA3-53D672A13311}" destId="{BC9AB8A9-839C-4E88-AB89-FEB7F2B17588}" srcOrd="0" destOrd="0" presId="urn:microsoft.com/office/officeart/2005/8/layout/radial1"/>
    <dgm:cxn modelId="{2534DD90-8398-43D9-80D8-BC305DAF98D2}" type="presParOf" srcId="{F65F47B6-986B-4464-942F-4E110B9B6C92}" destId="{3EAA1A1A-C179-4298-9AA5-F2D17CA847E1}" srcOrd="2" destOrd="0" presId="urn:microsoft.com/office/officeart/2005/8/layout/radial1"/>
    <dgm:cxn modelId="{DC92079C-3490-4507-94A7-17E7CBFC4BF3}" type="presParOf" srcId="{F65F47B6-986B-4464-942F-4E110B9B6C92}" destId="{40871E7D-F3C0-457A-913B-87912F78BCB0}" srcOrd="3" destOrd="0" presId="urn:microsoft.com/office/officeart/2005/8/layout/radial1"/>
    <dgm:cxn modelId="{F3DBCE01-2FF4-4525-A7E5-731D196C2E4F}" type="presParOf" srcId="{40871E7D-F3C0-457A-913B-87912F78BCB0}" destId="{DE4E0FA6-222A-4BC6-9DF0-16164B1E7178}" srcOrd="0" destOrd="0" presId="urn:microsoft.com/office/officeart/2005/8/layout/radial1"/>
    <dgm:cxn modelId="{C90A86FD-D6C8-4105-B938-68DA68B56CE8}" type="presParOf" srcId="{F65F47B6-986B-4464-942F-4E110B9B6C92}" destId="{846813F5-BC3B-414C-B37F-870C8D8A9584}" srcOrd="4" destOrd="0" presId="urn:microsoft.com/office/officeart/2005/8/layout/radial1"/>
    <dgm:cxn modelId="{7FD39037-9E7C-47FA-BB09-2C752269B055}" type="presParOf" srcId="{F65F47B6-986B-4464-942F-4E110B9B6C92}" destId="{A279CFA9-31D1-49D5-9D9B-6F5D32F553D9}" srcOrd="5" destOrd="0" presId="urn:microsoft.com/office/officeart/2005/8/layout/radial1"/>
    <dgm:cxn modelId="{659A1161-A250-455F-B733-F9E2D5E557AC}" type="presParOf" srcId="{A279CFA9-31D1-49D5-9D9B-6F5D32F553D9}" destId="{2023C2C9-B8FF-4A46-A304-8EC601F0FA81}" srcOrd="0" destOrd="0" presId="urn:microsoft.com/office/officeart/2005/8/layout/radial1"/>
    <dgm:cxn modelId="{4506D84A-43DF-424B-83F3-CE030B2D984C}" type="presParOf" srcId="{F65F47B6-986B-4464-942F-4E110B9B6C92}" destId="{974B6F36-5406-4E2F-8712-03E42210D533}" srcOrd="6" destOrd="0" presId="urn:microsoft.com/office/officeart/2005/8/layout/radial1"/>
    <dgm:cxn modelId="{BBC32A9C-A0DE-4A8C-AD47-20F58317C6BB}" type="presParOf" srcId="{F65F47B6-986B-4464-942F-4E110B9B6C92}" destId="{DE44FC81-8876-45C8-BC56-04B0AB279192}" srcOrd="7" destOrd="0" presId="urn:microsoft.com/office/officeart/2005/8/layout/radial1"/>
    <dgm:cxn modelId="{5C05C0C1-44C0-4CF4-A3CA-19ED882FA617}" type="presParOf" srcId="{DE44FC81-8876-45C8-BC56-04B0AB279192}" destId="{3CA3E87F-07EC-40C6-8E40-47DB4ADE543B}" srcOrd="0" destOrd="0" presId="urn:microsoft.com/office/officeart/2005/8/layout/radial1"/>
    <dgm:cxn modelId="{8C5F5ED8-62D8-4A5F-AC47-DC336FD9352B}" type="presParOf" srcId="{F65F47B6-986B-4464-942F-4E110B9B6C92}" destId="{9E07E5B9-13F0-4FE4-8920-F063F4E2205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5DE2C-32F1-434B-A6B0-B14B19AA19C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47B670-412F-4050-8F7C-417106FF7E53}">
      <dgm:prSet phldrT="[Text]"/>
      <dgm:spPr/>
      <dgm:t>
        <a:bodyPr/>
        <a:lstStyle/>
        <a:p>
          <a:endParaRPr lang="en-US" sz="1400" dirty="0"/>
        </a:p>
      </dgm:t>
    </dgm:pt>
    <dgm:pt modelId="{497EE293-3EE7-4C06-A626-CE2D57B578AF}" type="parTrans" cxnId="{C2A4A77E-6F6E-4B18-B035-393F85D52FD3}">
      <dgm:prSet/>
      <dgm:spPr/>
      <dgm:t>
        <a:bodyPr/>
        <a:lstStyle/>
        <a:p>
          <a:endParaRPr lang="en-US"/>
        </a:p>
      </dgm:t>
    </dgm:pt>
    <dgm:pt modelId="{B284E17C-EC16-4E3A-A346-2B4FD1C0C31D}" type="sibTrans" cxnId="{C2A4A77E-6F6E-4B18-B035-393F85D52FD3}">
      <dgm:prSet/>
      <dgm:spPr/>
      <dgm:t>
        <a:bodyPr/>
        <a:lstStyle/>
        <a:p>
          <a:endParaRPr lang="en-US"/>
        </a:p>
      </dgm:t>
    </dgm:pt>
    <dgm:pt modelId="{34DD714F-2EB3-4264-A68A-6563CB40B61B}">
      <dgm:prSet phldrT="[Text]"/>
      <dgm:spPr/>
      <dgm:t>
        <a:bodyPr/>
        <a:lstStyle/>
        <a:p>
          <a:r>
            <a:rPr lang="fi-FI" b="0" i="0" dirty="0" smtClean="0"/>
            <a:t>Meningkatkan kualitas lulusannya melalui pengalaman kerja selama PKL.</a:t>
          </a:r>
          <a:endParaRPr lang="en-US" dirty="0"/>
        </a:p>
      </dgm:t>
    </dgm:pt>
    <dgm:pt modelId="{8B460BCF-ED5F-45F7-A9CE-FDF6E04DE359}" type="parTrans" cxnId="{1B12B57A-D05E-4B0B-921F-FDC50F319EDE}">
      <dgm:prSet/>
      <dgm:spPr/>
      <dgm:t>
        <a:bodyPr/>
        <a:lstStyle/>
        <a:p>
          <a:endParaRPr lang="en-US"/>
        </a:p>
      </dgm:t>
    </dgm:pt>
    <dgm:pt modelId="{A6201C84-4BD4-41D8-8F5C-670F6D98F3FB}" type="sibTrans" cxnId="{1B12B57A-D05E-4B0B-921F-FDC50F319EDE}">
      <dgm:prSet/>
      <dgm:spPr/>
      <dgm:t>
        <a:bodyPr/>
        <a:lstStyle/>
        <a:p>
          <a:endParaRPr lang="en-US"/>
        </a:p>
      </dgm:t>
    </dgm:pt>
    <dgm:pt modelId="{40F21BCC-F17E-490D-B4A3-27B1F4C9CAB7}">
      <dgm:prSet phldrT="[Text]" phldr="1"/>
      <dgm:spPr/>
      <dgm:t>
        <a:bodyPr/>
        <a:lstStyle/>
        <a:p>
          <a:endParaRPr lang="en-US"/>
        </a:p>
      </dgm:t>
    </dgm:pt>
    <dgm:pt modelId="{27108DFD-143C-4DE7-9C7B-42448F8F2639}" type="parTrans" cxnId="{5F1528ED-914F-407D-8C6A-D06B80C10711}">
      <dgm:prSet/>
      <dgm:spPr/>
      <dgm:t>
        <a:bodyPr/>
        <a:lstStyle/>
        <a:p>
          <a:endParaRPr lang="en-US"/>
        </a:p>
      </dgm:t>
    </dgm:pt>
    <dgm:pt modelId="{F18653BB-EBA5-4153-9EB2-B8BB5F4F063C}" type="sibTrans" cxnId="{5F1528ED-914F-407D-8C6A-D06B80C10711}">
      <dgm:prSet/>
      <dgm:spPr/>
      <dgm:t>
        <a:bodyPr/>
        <a:lstStyle/>
        <a:p>
          <a:endParaRPr lang="en-US"/>
        </a:p>
      </dgm:t>
    </dgm:pt>
    <dgm:pt modelId="{85D937AB-052F-48C8-9CBE-C9AE19578187}">
      <dgm:prSet phldrT="[Text]"/>
      <dgm:spPr/>
      <dgm:t>
        <a:bodyPr/>
        <a:lstStyle/>
        <a:p>
          <a:r>
            <a:rPr lang="en-US" b="0" i="0" dirty="0" err="1" smtClean="0"/>
            <a:t>Dunia</a:t>
          </a:r>
          <a:r>
            <a:rPr lang="en-US" b="0" i="0" dirty="0" smtClean="0"/>
            <a:t> </a:t>
          </a:r>
          <a:r>
            <a:rPr lang="en-US" b="0" i="0" dirty="0" err="1" smtClean="0"/>
            <a:t>Kerja</a:t>
          </a:r>
          <a:r>
            <a:rPr lang="en-US" b="0" i="0" dirty="0" smtClean="0"/>
            <a:t> (DUDI) </a:t>
          </a:r>
          <a:r>
            <a:rPr lang="en-US" b="0" i="0" dirty="0" err="1" smtClean="0"/>
            <a:t>lebih</a:t>
          </a:r>
          <a:r>
            <a:rPr lang="en-US" b="0" i="0" dirty="0" smtClean="0"/>
            <a:t> </a:t>
          </a:r>
          <a:r>
            <a:rPr lang="en-US" b="0" i="0" dirty="0" err="1" smtClean="0"/>
            <a:t>dikenal</a:t>
          </a:r>
          <a:r>
            <a:rPr lang="en-US" b="0" i="0" dirty="0" smtClean="0"/>
            <a:t> </a:t>
          </a:r>
          <a:r>
            <a:rPr lang="en-US" b="0" i="0" dirty="0" err="1" smtClean="0"/>
            <a:t>oleh</a:t>
          </a:r>
          <a:r>
            <a:rPr lang="en-US" b="0" i="0" dirty="0" smtClean="0"/>
            <a:t> </a:t>
          </a:r>
          <a:r>
            <a:rPr lang="en-US" b="0" i="0" dirty="0" err="1" smtClean="0"/>
            <a:t>masyarakat</a:t>
          </a:r>
          <a:r>
            <a:rPr lang="en-US" b="0" i="0" dirty="0" smtClean="0"/>
            <a:t> </a:t>
          </a:r>
          <a:r>
            <a:rPr lang="en-US" b="0" i="0" dirty="0" err="1" smtClean="0"/>
            <a:t>sekolah</a:t>
          </a:r>
          <a:r>
            <a:rPr lang="en-US" b="0" i="0" dirty="0" smtClean="0"/>
            <a:t> </a:t>
          </a:r>
          <a:r>
            <a:rPr lang="en-US" b="0" i="0" dirty="0" err="1" smtClean="0"/>
            <a:t>sehingga</a:t>
          </a:r>
          <a:r>
            <a:rPr lang="en-US" b="0" i="0" dirty="0" smtClean="0"/>
            <a:t> </a:t>
          </a:r>
          <a:r>
            <a:rPr lang="en-US" b="0" i="0" dirty="0" err="1" smtClean="0"/>
            <a:t>dapat</a:t>
          </a:r>
          <a:r>
            <a:rPr lang="en-US" b="0" i="0" dirty="0" smtClean="0"/>
            <a:t> </a:t>
          </a:r>
          <a:r>
            <a:rPr lang="en-US" b="0" i="0" dirty="0" err="1" smtClean="0"/>
            <a:t>membantu</a:t>
          </a:r>
          <a:r>
            <a:rPr lang="en-US" b="0" i="0" dirty="0" smtClean="0"/>
            <a:t> </a:t>
          </a:r>
          <a:r>
            <a:rPr lang="en-US" b="0" i="0" dirty="0" err="1" smtClean="0"/>
            <a:t>promosi</a:t>
          </a:r>
          <a:r>
            <a:rPr lang="en-US" b="0" i="0" dirty="0" smtClean="0"/>
            <a:t> </a:t>
          </a:r>
          <a:r>
            <a:rPr lang="en-US" b="0" i="0" dirty="0" err="1" smtClean="0"/>
            <a:t>produk</a:t>
          </a:r>
          <a:r>
            <a:rPr lang="en-US" b="0" i="0" dirty="0" smtClean="0"/>
            <a:t>.</a:t>
          </a:r>
          <a:endParaRPr lang="en-US" dirty="0"/>
        </a:p>
      </dgm:t>
    </dgm:pt>
    <dgm:pt modelId="{33600863-AA95-4B02-926D-AA08F178A763}" type="parTrans" cxnId="{27F1FE14-B6A5-48A0-BA5F-5D3C089A1631}">
      <dgm:prSet/>
      <dgm:spPr/>
      <dgm:t>
        <a:bodyPr/>
        <a:lstStyle/>
        <a:p>
          <a:endParaRPr lang="en-US"/>
        </a:p>
      </dgm:t>
    </dgm:pt>
    <dgm:pt modelId="{3984C679-0867-4D06-B800-D4594B8CB3AB}" type="sibTrans" cxnId="{27F1FE14-B6A5-48A0-BA5F-5D3C089A1631}">
      <dgm:prSet/>
      <dgm:spPr/>
      <dgm:t>
        <a:bodyPr/>
        <a:lstStyle/>
        <a:p>
          <a:endParaRPr lang="en-US"/>
        </a:p>
      </dgm:t>
    </dgm:pt>
    <dgm:pt modelId="{3CE562EB-EB81-4BD3-A1CF-FDC6AA430A3C}">
      <dgm:prSet phldrT="[Text]"/>
      <dgm:spPr/>
      <dgm:t>
        <a:bodyPr/>
        <a:lstStyle/>
        <a:p>
          <a:r>
            <a:rPr lang="en-US" b="0" i="0" dirty="0" err="1" smtClean="0"/>
            <a:t>Adanya</a:t>
          </a:r>
          <a:r>
            <a:rPr lang="en-US" b="0" i="0" dirty="0" smtClean="0"/>
            <a:t> </a:t>
          </a:r>
          <a:r>
            <a:rPr lang="en-US" b="0" i="0" dirty="0" err="1" smtClean="0"/>
            <a:t>masukan</a:t>
          </a:r>
          <a:r>
            <a:rPr lang="en-US" b="0" i="0" dirty="0" smtClean="0"/>
            <a:t> yang </a:t>
          </a:r>
          <a:r>
            <a:rPr lang="en-US" b="0" i="0" dirty="0" err="1" smtClean="0"/>
            <a:t>positif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konstruktif</a:t>
          </a:r>
          <a:r>
            <a:rPr lang="en-US" b="0" i="0" dirty="0" smtClean="0"/>
            <a:t> </a:t>
          </a:r>
          <a:r>
            <a:rPr lang="en-US" b="0" i="0" dirty="0" err="1" smtClean="0"/>
            <a:t>dari</a:t>
          </a:r>
          <a:r>
            <a:rPr lang="en-US" b="0" i="0" dirty="0" smtClean="0"/>
            <a:t> SMK </a:t>
          </a:r>
          <a:r>
            <a:rPr lang="en-US" b="0" i="0" dirty="0" err="1" smtClean="0"/>
            <a:t>untuk</a:t>
          </a:r>
          <a:r>
            <a:rPr lang="en-US" b="0" i="0" dirty="0" smtClean="0"/>
            <a:t> </a:t>
          </a:r>
          <a:r>
            <a:rPr lang="en-US" b="0" i="0" dirty="0" err="1" smtClean="0"/>
            <a:t>perkembangan</a:t>
          </a:r>
          <a:r>
            <a:rPr lang="en-US" b="0" i="0" dirty="0" smtClean="0"/>
            <a:t> DUDI.</a:t>
          </a:r>
          <a:endParaRPr lang="en-US" dirty="0"/>
        </a:p>
      </dgm:t>
    </dgm:pt>
    <dgm:pt modelId="{8AD11864-D6F1-4652-A30C-9B11D172E58C}" type="parTrans" cxnId="{71E93E34-0C3D-4ED8-83A2-9A1D93AD0BE0}">
      <dgm:prSet/>
      <dgm:spPr/>
      <dgm:t>
        <a:bodyPr/>
        <a:lstStyle/>
        <a:p>
          <a:endParaRPr lang="en-US"/>
        </a:p>
      </dgm:t>
    </dgm:pt>
    <dgm:pt modelId="{BF9B1EDC-19A7-4F3A-9AB0-93023339DCFD}" type="sibTrans" cxnId="{71E93E34-0C3D-4ED8-83A2-9A1D93AD0BE0}">
      <dgm:prSet/>
      <dgm:spPr/>
      <dgm:t>
        <a:bodyPr/>
        <a:lstStyle/>
        <a:p>
          <a:endParaRPr lang="en-US"/>
        </a:p>
      </dgm:t>
    </dgm:pt>
    <dgm:pt modelId="{98EBC298-9EC0-4AD7-95AF-2DDE07B17665}">
      <dgm:prSet phldrT="[Text]" custT="1"/>
      <dgm:spPr/>
      <dgm:t>
        <a:bodyPr/>
        <a:lstStyle/>
        <a:p>
          <a:r>
            <a:rPr lang="en-US" sz="1200" b="0" i="0" dirty="0" err="1" smtClean="0"/>
            <a:t>Menambah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wawasan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dunia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kerja</a:t>
          </a:r>
          <a:r>
            <a:rPr lang="en-US" sz="1200" b="0" i="0" dirty="0" smtClean="0"/>
            <a:t>, </a:t>
          </a:r>
          <a:r>
            <a:rPr lang="en-US" sz="1200" b="0" i="0" dirty="0" err="1" smtClean="0"/>
            <a:t>iklim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kerja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positif</a:t>
          </a:r>
          <a:r>
            <a:rPr lang="en-US" sz="1200" b="0" i="0" dirty="0" smtClean="0"/>
            <a:t> yang </a:t>
          </a:r>
          <a:r>
            <a:rPr lang="en-US" sz="1200" b="0" i="0" dirty="0" err="1" smtClean="0"/>
            <a:t>berorientasi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pada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peduli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mutu</a:t>
          </a:r>
          <a:r>
            <a:rPr lang="en-US" sz="1200" b="0" i="0" dirty="0" smtClean="0"/>
            <a:t> proses </a:t>
          </a:r>
          <a:r>
            <a:rPr lang="en-US" sz="1200" b="0" i="0" dirty="0" err="1" smtClean="0"/>
            <a:t>dan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hasil</a:t>
          </a:r>
          <a:r>
            <a:rPr lang="en-US" sz="1200" b="0" i="0" dirty="0" smtClean="0"/>
            <a:t> </a:t>
          </a:r>
          <a:r>
            <a:rPr lang="en-US" sz="1200" b="0" i="0" dirty="0" err="1" smtClean="0"/>
            <a:t>kerja</a:t>
          </a:r>
          <a:r>
            <a:rPr lang="en-US" sz="1200" b="0" i="0" dirty="0" smtClean="0"/>
            <a:t>.</a:t>
          </a:r>
          <a:endParaRPr lang="en-US" sz="1200" dirty="0"/>
        </a:p>
      </dgm:t>
    </dgm:pt>
    <dgm:pt modelId="{7F5E17A0-F9D7-40DE-B2BC-5B9006F33F7F}" type="sibTrans" cxnId="{A0639104-7B58-44CE-94C9-B2C7C7D6B6C1}">
      <dgm:prSet/>
      <dgm:spPr/>
      <dgm:t>
        <a:bodyPr/>
        <a:lstStyle/>
        <a:p>
          <a:endParaRPr lang="en-US"/>
        </a:p>
      </dgm:t>
    </dgm:pt>
    <dgm:pt modelId="{1DE62A6C-0B22-43DF-BD33-A5F1FA38FE77}" type="parTrans" cxnId="{A0639104-7B58-44CE-94C9-B2C7C7D6B6C1}">
      <dgm:prSet/>
      <dgm:spPr/>
      <dgm:t>
        <a:bodyPr/>
        <a:lstStyle/>
        <a:p>
          <a:endParaRPr lang="en-US"/>
        </a:p>
      </dgm:t>
    </dgm:pt>
    <dgm:pt modelId="{1AAFEDAF-EE97-49EA-A648-239BD1FE5B84}">
      <dgm:prSet phldrT="[Text]" custT="1"/>
      <dgm:spPr/>
      <dgm:t>
        <a:bodyPr/>
        <a:lstStyle/>
        <a:p>
          <a:r>
            <a:rPr lang="en-US" sz="1200" b="0" i="0" dirty="0" err="1" smtClean="0"/>
            <a:t>Mengaplikasikan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dan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meningkatkan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ilmu</a:t>
          </a:r>
          <a:r>
            <a:rPr lang="en-US" sz="1200" b="0" i="0" dirty="0" smtClean="0"/>
            <a:t> yang </a:t>
          </a:r>
          <a:r>
            <a:rPr lang="en-US" sz="1200" b="0" i="0" dirty="0" err="1" smtClean="0"/>
            <a:t>telah</a:t>
          </a:r>
          <a:r>
            <a:rPr lang="en-US" sz="1200" b="0" i="0" dirty="0" smtClean="0"/>
            <a:t> </a:t>
          </a:r>
          <a:r>
            <a:rPr lang="en-US" sz="1200" b="0" i="0" dirty="0" err="1" smtClean="0"/>
            <a:t>diperoleh</a:t>
          </a:r>
          <a:r>
            <a:rPr lang="en-US" sz="1200" b="0" i="0" dirty="0" smtClean="0"/>
            <a:t> di </a:t>
          </a:r>
          <a:r>
            <a:rPr lang="en-US" sz="1200" b="0" i="0" dirty="0" err="1" smtClean="0"/>
            <a:t>sekolah</a:t>
          </a:r>
          <a:endParaRPr lang="en-US" sz="1200" dirty="0"/>
        </a:p>
      </dgm:t>
    </dgm:pt>
    <dgm:pt modelId="{D770811C-783F-4D3D-9F14-92C3C8AB0572}" type="sibTrans" cxnId="{7F1DF293-4F84-4C2F-890B-12BA66286D8A}">
      <dgm:prSet/>
      <dgm:spPr/>
      <dgm:t>
        <a:bodyPr/>
        <a:lstStyle/>
        <a:p>
          <a:endParaRPr lang="en-US"/>
        </a:p>
      </dgm:t>
    </dgm:pt>
    <dgm:pt modelId="{4F7F2F4B-CB7E-493B-8D81-961A0B1B82F0}" type="parTrans" cxnId="{7F1DF293-4F84-4C2F-890B-12BA66286D8A}">
      <dgm:prSet/>
      <dgm:spPr/>
      <dgm:t>
        <a:bodyPr/>
        <a:lstStyle/>
        <a:p>
          <a:endParaRPr lang="en-US"/>
        </a:p>
      </dgm:t>
    </dgm:pt>
    <dgm:pt modelId="{FF159335-6D6B-44BE-B18D-37D71D42AB27}">
      <dgm:prSet phldrT="[Text]"/>
      <dgm:spPr/>
      <dgm:t>
        <a:bodyPr/>
        <a:lstStyle/>
        <a:p>
          <a:endParaRPr lang="en-US" sz="1100" dirty="0"/>
        </a:p>
      </dgm:t>
    </dgm:pt>
    <dgm:pt modelId="{9B4F8B93-3227-43AE-BDE6-3C3530D6CC07}" type="parTrans" cxnId="{C4DCE8C6-6364-4828-9014-52BE4FAC951A}">
      <dgm:prSet/>
      <dgm:spPr/>
      <dgm:t>
        <a:bodyPr/>
        <a:lstStyle/>
        <a:p>
          <a:endParaRPr lang="en-US"/>
        </a:p>
      </dgm:t>
    </dgm:pt>
    <dgm:pt modelId="{8E289ED7-C652-40E4-A17B-F649D64E84E3}" type="sibTrans" cxnId="{C4DCE8C6-6364-4828-9014-52BE4FAC951A}">
      <dgm:prSet/>
      <dgm:spPr/>
      <dgm:t>
        <a:bodyPr/>
        <a:lstStyle/>
        <a:p>
          <a:endParaRPr lang="en-US"/>
        </a:p>
      </dgm:t>
    </dgm:pt>
    <dgm:pt modelId="{747CDE39-CA47-4E83-BC9A-79E9C626CA51}">
      <dgm:prSet phldrT="[Text]" custT="1"/>
      <dgm:spPr/>
      <dgm:t>
        <a:bodyPr/>
        <a:lstStyle/>
        <a:p>
          <a:r>
            <a:rPr lang="sv-SE" sz="1200" b="0" i="0" dirty="0" smtClean="0"/>
            <a:t>Menambah dan meningkatkan kompetensi serta dapat menamkan etos kerja yang tinggi.</a:t>
          </a:r>
          <a:endParaRPr lang="en-US" sz="1200" dirty="0"/>
        </a:p>
      </dgm:t>
    </dgm:pt>
    <dgm:pt modelId="{3B42213C-BE04-4AF2-A206-7B1D50C70C12}" type="parTrans" cxnId="{A0D71E1B-C7E2-418F-9FEA-2DF08FA364FF}">
      <dgm:prSet/>
      <dgm:spPr/>
      <dgm:t>
        <a:bodyPr/>
        <a:lstStyle/>
        <a:p>
          <a:endParaRPr lang="en-US"/>
        </a:p>
      </dgm:t>
    </dgm:pt>
    <dgm:pt modelId="{95B45BC5-95B7-4195-B05B-70D05604A6AE}" type="sibTrans" cxnId="{A0D71E1B-C7E2-418F-9FEA-2DF08FA364FF}">
      <dgm:prSet/>
      <dgm:spPr/>
      <dgm:t>
        <a:bodyPr/>
        <a:lstStyle/>
        <a:p>
          <a:endParaRPr lang="en-US"/>
        </a:p>
      </dgm:t>
    </dgm:pt>
    <dgm:pt modelId="{64851EF1-36C8-4795-8649-86686F054863}">
      <dgm:prSet phldrT="[Text]" custT="1"/>
      <dgm:spPr/>
      <dgm:t>
        <a:bodyPr/>
        <a:lstStyle/>
        <a:p>
          <a:r>
            <a:rPr lang="en-US" sz="1200" b="0" i="0" dirty="0" err="1" smtClean="0"/>
            <a:t>Memiliki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kemampuan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produktif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sesuai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dengan</a:t>
          </a:r>
          <a:r>
            <a:rPr lang="en-US" sz="1200" b="0" i="0" dirty="0" smtClean="0"/>
            <a:t> </a:t>
          </a:r>
          <a:r>
            <a:rPr lang="en-US" sz="1200" b="0" i="0" dirty="0" err="1" smtClean="0"/>
            <a:t>kompetensi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keahlian</a:t>
          </a:r>
          <a:r>
            <a:rPr lang="en-US" sz="1200" b="0" i="0" dirty="0" smtClean="0"/>
            <a:t> yang </a:t>
          </a:r>
          <a:r>
            <a:rPr lang="en-US" sz="1200" b="0" i="0" dirty="0" err="1" smtClean="0"/>
            <a:t>dipelajari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ditempat</a:t>
          </a:r>
          <a:r>
            <a:rPr lang="en-US" sz="1200" b="0" i="0" dirty="0" smtClean="0"/>
            <a:t> PKL</a:t>
          </a:r>
          <a:endParaRPr lang="en-US" sz="1200" dirty="0"/>
        </a:p>
      </dgm:t>
    </dgm:pt>
    <dgm:pt modelId="{64E380F2-2811-4FCB-A224-F8C50A2BFE66}" type="parTrans" cxnId="{11CE1791-53C3-41C5-BE68-92EFFFDC58BC}">
      <dgm:prSet/>
      <dgm:spPr/>
      <dgm:t>
        <a:bodyPr/>
        <a:lstStyle/>
        <a:p>
          <a:endParaRPr lang="en-US"/>
        </a:p>
      </dgm:t>
    </dgm:pt>
    <dgm:pt modelId="{55D8287D-FE5A-4569-BA48-5D9680D01B41}" type="sibTrans" cxnId="{11CE1791-53C3-41C5-BE68-92EFFFDC58BC}">
      <dgm:prSet/>
      <dgm:spPr/>
      <dgm:t>
        <a:bodyPr/>
        <a:lstStyle/>
        <a:p>
          <a:endParaRPr lang="en-US"/>
        </a:p>
      </dgm:t>
    </dgm:pt>
    <dgm:pt modelId="{15FBBAC9-87D9-4710-8955-725BFF5EEEFD}">
      <dgm:prSet phldrT="[Text]" custT="1"/>
      <dgm:spPr/>
      <dgm:t>
        <a:bodyPr/>
        <a:lstStyle/>
        <a:p>
          <a:r>
            <a:rPr lang="en-US" sz="1200" b="0" i="0" dirty="0" err="1" smtClean="0"/>
            <a:t>Mengembangkan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kemampuannya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sesuai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dengan</a:t>
          </a:r>
          <a:r>
            <a:rPr lang="en-US" sz="1200" b="0" i="0" dirty="0" smtClean="0"/>
            <a:t> </a:t>
          </a:r>
          <a:r>
            <a:rPr lang="en-US" sz="1200" b="0" i="0" dirty="0" err="1" smtClean="0"/>
            <a:t>bimbingan</a:t>
          </a:r>
          <a:r>
            <a:rPr lang="en-US" sz="1200" b="0" i="0" dirty="0" smtClean="0"/>
            <a:t>/ </a:t>
          </a:r>
          <a:r>
            <a:rPr lang="en-US" sz="1200" b="0" i="0" dirty="0" err="1" smtClean="0"/>
            <a:t>arahan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pembimbing</a:t>
          </a:r>
          <a:r>
            <a:rPr lang="en-US" sz="1200" b="0" i="0" dirty="0" smtClean="0"/>
            <a:t> </a:t>
          </a:r>
          <a:r>
            <a:rPr lang="en-US" sz="1200" b="0" i="0" dirty="0" err="1" smtClean="0"/>
            <a:t>industri</a:t>
          </a:r>
          <a:endParaRPr lang="en-US" sz="1200" dirty="0"/>
        </a:p>
      </dgm:t>
    </dgm:pt>
    <dgm:pt modelId="{359FAC16-55F0-4BE0-B113-DF5BE9C9B36E}" type="parTrans" cxnId="{623FE1F9-2E91-4C8B-B2ED-7436B4BA3563}">
      <dgm:prSet/>
      <dgm:spPr/>
      <dgm:t>
        <a:bodyPr/>
        <a:lstStyle/>
        <a:p>
          <a:endParaRPr lang="en-US"/>
        </a:p>
      </dgm:t>
    </dgm:pt>
    <dgm:pt modelId="{49DEC539-D596-4DE2-9F36-DEDA6C6F1457}" type="sibTrans" cxnId="{623FE1F9-2E91-4C8B-B2ED-7436B4BA3563}">
      <dgm:prSet/>
      <dgm:spPr/>
      <dgm:t>
        <a:bodyPr/>
        <a:lstStyle/>
        <a:p>
          <a:endParaRPr lang="en-US"/>
        </a:p>
      </dgm:t>
    </dgm:pt>
    <dgm:pt modelId="{B6FD40D9-DAF5-43CD-8F80-DCEDC2F691B5}">
      <dgm:prSet phldrT="[Text]"/>
      <dgm:spPr/>
      <dgm:t>
        <a:bodyPr/>
        <a:lstStyle/>
        <a:p>
          <a:r>
            <a:rPr lang="en-US" b="0" i="0" dirty="0" err="1" smtClean="0"/>
            <a:t>Mengembangkan</a:t>
          </a:r>
          <a:r>
            <a:rPr lang="en-US" b="0" i="0" dirty="0" smtClean="0"/>
            <a:t> program </a:t>
          </a:r>
          <a:r>
            <a:rPr lang="en-US" b="0" i="0" dirty="0" err="1" smtClean="0"/>
            <a:t>sekolah</a:t>
          </a:r>
          <a:r>
            <a:rPr lang="en-US" b="0" i="0" dirty="0" smtClean="0"/>
            <a:t> </a:t>
          </a:r>
          <a:r>
            <a:rPr lang="en-US" b="0" i="0" dirty="0" err="1" smtClean="0"/>
            <a:t>melalui</a:t>
          </a:r>
          <a:r>
            <a:rPr lang="en-US" b="0" i="0" dirty="0" smtClean="0"/>
            <a:t> </a:t>
          </a:r>
          <a:r>
            <a:rPr lang="en-US" b="0" i="0" dirty="0" err="1" smtClean="0"/>
            <a:t>sinkronisasi</a:t>
          </a:r>
          <a:r>
            <a:rPr lang="en-US" b="0" i="0" dirty="0" smtClean="0"/>
            <a:t> </a:t>
          </a:r>
          <a:r>
            <a:rPr lang="en-US" b="0" i="0" dirty="0" err="1" smtClean="0"/>
            <a:t>kurikulum</a:t>
          </a:r>
          <a:r>
            <a:rPr lang="en-US" b="0" i="0" dirty="0" smtClean="0"/>
            <a:t>, proses </a:t>
          </a:r>
          <a:r>
            <a:rPr lang="en-US" b="0" i="0" dirty="0" err="1" smtClean="0"/>
            <a:t>pembelajaran</a:t>
          </a:r>
          <a:r>
            <a:rPr lang="en-US" b="0" i="0" dirty="0" smtClean="0"/>
            <a:t>, teaching factory, </a:t>
          </a:r>
          <a:r>
            <a:rPr lang="en-US" b="0" i="0" dirty="0" err="1" smtClean="0"/>
            <a:t>dan</a:t>
          </a:r>
          <a:r>
            <a:rPr lang="en-US" b="0" i="0" dirty="0" smtClean="0"/>
            <a:t> </a:t>
          </a:r>
          <a:r>
            <a:rPr lang="en-US" b="0" i="0" dirty="0" err="1" smtClean="0"/>
            <a:t>pengembangan</a:t>
          </a:r>
          <a:r>
            <a:rPr lang="en-US" b="0" i="0" dirty="0" smtClean="0"/>
            <a:t> </a:t>
          </a:r>
          <a:r>
            <a:rPr lang="en-US" b="0" i="0" dirty="0" err="1" smtClean="0"/>
            <a:t>sarana</a:t>
          </a:r>
          <a:r>
            <a:rPr lang="en-US" b="0" i="0" dirty="0" smtClean="0"/>
            <a:t> </a:t>
          </a:r>
          <a:r>
            <a:rPr lang="en-US" b="0" i="0" dirty="0" err="1" smtClean="0"/>
            <a:t>dan</a:t>
          </a:r>
          <a:r>
            <a:rPr lang="en-US" b="0" i="0" dirty="0" smtClean="0"/>
            <a:t> </a:t>
          </a:r>
          <a:r>
            <a:rPr lang="en-US" b="0" i="0" dirty="0" err="1" smtClean="0"/>
            <a:t>prasarana</a:t>
          </a:r>
          <a:r>
            <a:rPr lang="en-US" b="0" i="0" dirty="0" smtClean="0"/>
            <a:t> </a:t>
          </a:r>
          <a:r>
            <a:rPr lang="en-US" b="0" i="0" dirty="0" err="1" smtClean="0"/>
            <a:t>praktik</a:t>
          </a:r>
          <a:r>
            <a:rPr lang="en-US" b="0" i="0" dirty="0" smtClean="0"/>
            <a:t> </a:t>
          </a:r>
          <a:r>
            <a:rPr lang="en-US" b="0" i="0" dirty="0" err="1" smtClean="0"/>
            <a:t>berdasarkan</a:t>
          </a:r>
          <a:r>
            <a:rPr lang="en-US" b="0" i="0" dirty="0" smtClean="0"/>
            <a:t> </a:t>
          </a:r>
          <a:r>
            <a:rPr lang="en-US" b="0" i="0" dirty="0" err="1" smtClean="0"/>
            <a:t>hasil</a:t>
          </a:r>
          <a:r>
            <a:rPr lang="en-US" b="0" i="0" dirty="0" smtClean="0"/>
            <a:t> </a:t>
          </a:r>
          <a:r>
            <a:rPr lang="en-US" b="0" i="0" dirty="0" err="1" smtClean="0"/>
            <a:t>pengamatan</a:t>
          </a:r>
          <a:r>
            <a:rPr lang="en-US" b="0" i="0" dirty="0" smtClean="0"/>
            <a:t> di </a:t>
          </a:r>
          <a:r>
            <a:rPr lang="en-US" b="0" i="0" dirty="0" err="1" smtClean="0"/>
            <a:t>tempat</a:t>
          </a:r>
          <a:r>
            <a:rPr lang="en-US" b="0" i="0" dirty="0" smtClean="0"/>
            <a:t> PKL.</a:t>
          </a:r>
          <a:endParaRPr lang="en-US" dirty="0"/>
        </a:p>
      </dgm:t>
    </dgm:pt>
    <dgm:pt modelId="{12027425-CEF8-42A5-8AF9-316D43363F97}" type="parTrans" cxnId="{6323FC8A-769A-4835-AEEB-DA81627E5F3F}">
      <dgm:prSet/>
      <dgm:spPr/>
      <dgm:t>
        <a:bodyPr/>
        <a:lstStyle/>
        <a:p>
          <a:endParaRPr lang="en-US"/>
        </a:p>
      </dgm:t>
    </dgm:pt>
    <dgm:pt modelId="{A3405C75-F6F0-4AE8-92E1-B50F39FCB00C}" type="sibTrans" cxnId="{6323FC8A-769A-4835-AEEB-DA81627E5F3F}">
      <dgm:prSet/>
      <dgm:spPr/>
      <dgm:t>
        <a:bodyPr/>
        <a:lstStyle/>
        <a:p>
          <a:endParaRPr lang="en-US"/>
        </a:p>
      </dgm:t>
    </dgm:pt>
    <dgm:pt modelId="{0ABF8635-1DD2-4895-9C48-EDB13BC22A68}">
      <dgm:prSet phldrT="[Text]"/>
      <dgm:spPr/>
      <dgm:t>
        <a:bodyPr/>
        <a:lstStyle/>
        <a:p>
          <a:r>
            <a:rPr lang="en-US" b="0" i="0" dirty="0" err="1" smtClean="0"/>
            <a:t>Meningkatkan</a:t>
          </a:r>
          <a:r>
            <a:rPr lang="en-US" b="0" i="0" dirty="0" smtClean="0"/>
            <a:t> </a:t>
          </a:r>
          <a:r>
            <a:rPr lang="en-US" b="0" i="0" dirty="0" err="1" smtClean="0"/>
            <a:t>kualitas</a:t>
          </a:r>
          <a:r>
            <a:rPr lang="en-US" b="0" i="0" dirty="0" smtClean="0"/>
            <a:t> </a:t>
          </a:r>
          <a:r>
            <a:rPr lang="en-US" b="0" i="0" dirty="0" err="1" smtClean="0"/>
            <a:t>lulusan</a:t>
          </a:r>
          <a:endParaRPr lang="en-US" dirty="0"/>
        </a:p>
      </dgm:t>
    </dgm:pt>
    <dgm:pt modelId="{8D601EDE-5D55-4A93-9C38-1FB9088BE0C3}" type="parTrans" cxnId="{73251878-F850-40AB-8B1E-D7AAFF1C86E6}">
      <dgm:prSet/>
      <dgm:spPr/>
      <dgm:t>
        <a:bodyPr/>
        <a:lstStyle/>
        <a:p>
          <a:endParaRPr lang="en-US"/>
        </a:p>
      </dgm:t>
    </dgm:pt>
    <dgm:pt modelId="{D63A0D01-FE97-4E81-AF56-FBAD45437A6C}" type="sibTrans" cxnId="{73251878-F850-40AB-8B1E-D7AAFF1C86E6}">
      <dgm:prSet/>
      <dgm:spPr/>
      <dgm:t>
        <a:bodyPr/>
        <a:lstStyle/>
        <a:p>
          <a:endParaRPr lang="en-US"/>
        </a:p>
      </dgm:t>
    </dgm:pt>
    <dgm:pt modelId="{DA20F630-5214-4E23-80F7-3CE010601F72}">
      <dgm:prSet phldrT="[Text]"/>
      <dgm:spPr/>
      <dgm:t>
        <a:bodyPr/>
        <a:lstStyle/>
        <a:p>
          <a:r>
            <a:rPr lang="en-US" b="0" i="0" dirty="0" err="1" smtClean="0"/>
            <a:t>Terjalinnya</a:t>
          </a:r>
          <a:r>
            <a:rPr lang="en-US" b="0" i="0" dirty="0" smtClean="0"/>
            <a:t> </a:t>
          </a:r>
          <a:r>
            <a:rPr lang="en-US" b="0" i="0" dirty="0" err="1" smtClean="0"/>
            <a:t>hubungan</a:t>
          </a:r>
          <a:r>
            <a:rPr lang="en-US" b="0" i="0" dirty="0" smtClean="0"/>
            <a:t> </a:t>
          </a:r>
          <a:r>
            <a:rPr lang="en-US" b="0" i="0" dirty="0" err="1" smtClean="0"/>
            <a:t>kerjasama</a:t>
          </a:r>
          <a:r>
            <a:rPr lang="en-US" b="0" i="0" dirty="0" smtClean="0"/>
            <a:t> yang </a:t>
          </a:r>
          <a:r>
            <a:rPr lang="en-US" b="0" i="0" dirty="0" err="1" smtClean="0"/>
            <a:t>saling</a:t>
          </a:r>
          <a:r>
            <a:rPr lang="en-US" b="0" i="0" dirty="0" smtClean="0"/>
            <a:t> </a:t>
          </a:r>
          <a:r>
            <a:rPr lang="en-US" b="0" i="0" dirty="0" err="1" smtClean="0"/>
            <a:t>menguntungkan</a:t>
          </a:r>
          <a:r>
            <a:rPr lang="en-US" b="0" i="0" dirty="0" smtClean="0"/>
            <a:t> </a:t>
          </a:r>
          <a:r>
            <a:rPr lang="en-US" b="0" i="0" dirty="0" err="1" smtClean="0"/>
            <a:t>antara</a:t>
          </a:r>
          <a:r>
            <a:rPr lang="en-US" b="0" i="0" dirty="0" smtClean="0"/>
            <a:t> </a:t>
          </a:r>
          <a:r>
            <a:rPr lang="en-US" b="0" i="0" dirty="0" err="1" smtClean="0"/>
            <a:t>sekolah</a:t>
          </a:r>
          <a:r>
            <a:rPr lang="en-US" b="0" i="0" dirty="0" smtClean="0"/>
            <a:t> </a:t>
          </a:r>
          <a:r>
            <a:rPr lang="en-US" b="0" i="0" dirty="0" err="1" smtClean="0"/>
            <a:t>dengan</a:t>
          </a:r>
          <a:r>
            <a:rPr lang="en-US" b="0" i="0" dirty="0" smtClean="0"/>
            <a:t> </a:t>
          </a:r>
          <a:r>
            <a:rPr lang="en-US" b="0" i="0" dirty="0" err="1" smtClean="0"/>
            <a:t>duni</a:t>
          </a:r>
          <a:r>
            <a:rPr lang="en-US" b="0" i="0" dirty="0" smtClean="0"/>
            <a:t> </a:t>
          </a:r>
          <a:r>
            <a:rPr lang="en-US" b="0" i="0" dirty="0" err="1" smtClean="0"/>
            <a:t>kerja</a:t>
          </a:r>
          <a:r>
            <a:rPr lang="en-US" b="0" i="0" dirty="0" smtClean="0"/>
            <a:t> (</a:t>
          </a:r>
          <a:r>
            <a:rPr lang="en-US" b="0" i="0" dirty="0" err="1" smtClean="0"/>
            <a:t>perusahaan</a:t>
          </a:r>
          <a:r>
            <a:rPr lang="en-US" b="0" i="0" dirty="0" smtClean="0"/>
            <a:t>)</a:t>
          </a:r>
          <a:endParaRPr lang="en-US" dirty="0"/>
        </a:p>
      </dgm:t>
    </dgm:pt>
    <dgm:pt modelId="{3F8AD642-C716-41B8-B7FD-F2B4206F8F2B}" type="sibTrans" cxnId="{2C04D942-F379-429C-A995-0D700FF3CD97}">
      <dgm:prSet/>
      <dgm:spPr/>
      <dgm:t>
        <a:bodyPr/>
        <a:lstStyle/>
        <a:p>
          <a:endParaRPr lang="en-US"/>
        </a:p>
      </dgm:t>
    </dgm:pt>
    <dgm:pt modelId="{0267D644-BA42-419E-97F8-0117FB9CDE65}" type="parTrans" cxnId="{2C04D942-F379-429C-A995-0D700FF3CD97}">
      <dgm:prSet/>
      <dgm:spPr/>
      <dgm:t>
        <a:bodyPr/>
        <a:lstStyle/>
        <a:p>
          <a:endParaRPr lang="en-US"/>
        </a:p>
      </dgm:t>
    </dgm:pt>
    <dgm:pt modelId="{2162B67D-EE20-4C24-9E8F-A6B58D51E8C9}">
      <dgm:prSet phldrT="[Text]" phldr="1"/>
      <dgm:spPr/>
      <dgm:t>
        <a:bodyPr/>
        <a:lstStyle/>
        <a:p>
          <a:endParaRPr lang="en-US" dirty="0"/>
        </a:p>
      </dgm:t>
    </dgm:pt>
    <dgm:pt modelId="{F16EE1A0-099C-4DF8-9D07-0295223ACC9E}" type="sibTrans" cxnId="{2A781E48-03FE-497C-BABE-3219761D41E7}">
      <dgm:prSet/>
      <dgm:spPr/>
      <dgm:t>
        <a:bodyPr/>
        <a:lstStyle/>
        <a:p>
          <a:endParaRPr lang="en-US"/>
        </a:p>
      </dgm:t>
    </dgm:pt>
    <dgm:pt modelId="{10264B18-2668-4F74-83D9-0B981AC24556}" type="parTrans" cxnId="{2A781E48-03FE-497C-BABE-3219761D41E7}">
      <dgm:prSet/>
      <dgm:spPr/>
      <dgm:t>
        <a:bodyPr/>
        <a:lstStyle/>
        <a:p>
          <a:endParaRPr lang="en-US"/>
        </a:p>
      </dgm:t>
    </dgm:pt>
    <dgm:pt modelId="{02435968-FDA3-40EC-9E6B-6464F5C436AC}">
      <dgm:prSet phldrT="[Text]"/>
      <dgm:spPr/>
      <dgm:t>
        <a:bodyPr/>
        <a:lstStyle/>
        <a:p>
          <a:r>
            <a:rPr lang="en-US" b="0" i="0" dirty="0" err="1" smtClean="0"/>
            <a:t>Dunia</a:t>
          </a:r>
          <a:r>
            <a:rPr lang="en-US" b="0" i="0" dirty="0" smtClean="0"/>
            <a:t> </a:t>
          </a:r>
          <a:r>
            <a:rPr lang="en-US" b="0" i="0" dirty="0" err="1" smtClean="0"/>
            <a:t>kerja</a:t>
          </a:r>
          <a:r>
            <a:rPr lang="en-US" b="0" i="0" dirty="0" smtClean="0"/>
            <a:t>/DUDI </a:t>
          </a:r>
          <a:r>
            <a:rPr lang="en-US" b="0" i="0" dirty="0" err="1" smtClean="0"/>
            <a:t>dapat</a:t>
          </a:r>
          <a:r>
            <a:rPr lang="en-US" b="0" i="0" dirty="0" smtClean="0"/>
            <a:t> </a:t>
          </a:r>
          <a:r>
            <a:rPr lang="en-US" b="0" i="0" dirty="0" err="1" smtClean="0"/>
            <a:t>mengembangkan</a:t>
          </a:r>
          <a:r>
            <a:rPr lang="en-US" b="0" i="0" dirty="0" smtClean="0"/>
            <a:t> proses </a:t>
          </a:r>
          <a:r>
            <a:rPr lang="en-US" b="0" i="0" dirty="0" err="1" smtClean="0"/>
            <a:t>dan</a:t>
          </a:r>
          <a:r>
            <a:rPr lang="en-US" b="0" i="0" dirty="0" smtClean="0"/>
            <a:t> </a:t>
          </a:r>
          <a:r>
            <a:rPr lang="en-US" b="0" i="0" dirty="0" err="1" smtClean="0"/>
            <a:t>atau</a:t>
          </a:r>
          <a:r>
            <a:rPr lang="en-US" b="0" i="0" dirty="0" smtClean="0"/>
            <a:t> </a:t>
          </a:r>
          <a:r>
            <a:rPr lang="en-US" b="0" i="0" dirty="0" err="1" smtClean="0"/>
            <a:t>produk</a:t>
          </a:r>
          <a:r>
            <a:rPr lang="en-US" b="0" i="0" dirty="0" smtClean="0"/>
            <a:t> </a:t>
          </a:r>
          <a:r>
            <a:rPr lang="en-US" b="0" i="0" dirty="0" err="1" smtClean="0"/>
            <a:t>melalui</a:t>
          </a:r>
          <a:r>
            <a:rPr lang="en-US" b="0" i="0" dirty="0" smtClean="0"/>
            <a:t> </a:t>
          </a:r>
          <a:r>
            <a:rPr lang="en-US" b="0" i="0" dirty="0" err="1" smtClean="0"/>
            <a:t>optimalisasi</a:t>
          </a:r>
          <a:r>
            <a:rPr lang="en-US" b="0" i="0" dirty="0" smtClean="0"/>
            <a:t> </a:t>
          </a:r>
          <a:r>
            <a:rPr lang="en-US" b="0" i="0" dirty="0" err="1" smtClean="0"/>
            <a:t>peserta</a:t>
          </a:r>
          <a:r>
            <a:rPr lang="en-US" b="0" i="0" dirty="0" smtClean="0"/>
            <a:t> PKL</a:t>
          </a:r>
          <a:endParaRPr lang="en-US" dirty="0"/>
        </a:p>
      </dgm:t>
    </dgm:pt>
    <dgm:pt modelId="{10257C72-1693-4BBF-904A-5D2AFD71890C}" type="parTrans" cxnId="{20540A69-A936-4D28-9EB2-101D1F50A645}">
      <dgm:prSet/>
      <dgm:spPr/>
      <dgm:t>
        <a:bodyPr/>
        <a:lstStyle/>
        <a:p>
          <a:endParaRPr lang="en-US"/>
        </a:p>
      </dgm:t>
    </dgm:pt>
    <dgm:pt modelId="{4ACB84AB-37E1-43F8-B6C5-3F97A03E86D2}" type="sibTrans" cxnId="{20540A69-A936-4D28-9EB2-101D1F50A645}">
      <dgm:prSet/>
      <dgm:spPr/>
      <dgm:t>
        <a:bodyPr/>
        <a:lstStyle/>
        <a:p>
          <a:endParaRPr lang="en-US"/>
        </a:p>
      </dgm:t>
    </dgm:pt>
    <dgm:pt modelId="{129AECE0-FFA6-4563-AEE2-FC5C0EE3670D}">
      <dgm:prSet phldrT="[Text]"/>
      <dgm:spPr/>
      <dgm:t>
        <a:bodyPr/>
        <a:lstStyle/>
        <a:p>
          <a:r>
            <a:rPr lang="sv-SE" b="0" i="0" dirty="0" smtClean="0"/>
            <a:t>Mendapatkan calon tenaga kerja yang berkualitas sesuai dengan kebutuhannya.</a:t>
          </a:r>
          <a:endParaRPr lang="en-US" dirty="0"/>
        </a:p>
      </dgm:t>
    </dgm:pt>
    <dgm:pt modelId="{20A8DC47-C648-4221-8167-A6262FA72EC6}" type="parTrans" cxnId="{B09FE457-B4E7-4215-956C-9A4516E3C08F}">
      <dgm:prSet/>
      <dgm:spPr/>
      <dgm:t>
        <a:bodyPr/>
        <a:lstStyle/>
        <a:p>
          <a:endParaRPr lang="en-US"/>
        </a:p>
      </dgm:t>
    </dgm:pt>
    <dgm:pt modelId="{96C905DB-125D-4F2D-9CC0-91858F0A4002}" type="sibTrans" cxnId="{B09FE457-B4E7-4215-956C-9A4516E3C08F}">
      <dgm:prSet/>
      <dgm:spPr/>
      <dgm:t>
        <a:bodyPr/>
        <a:lstStyle/>
        <a:p>
          <a:endParaRPr lang="en-US"/>
        </a:p>
      </dgm:t>
    </dgm:pt>
    <dgm:pt modelId="{A75AA591-7D4C-4664-9455-4E9DCC3ACC6B}" type="pres">
      <dgm:prSet presAssocID="{1F05DE2C-32F1-434B-A6B0-B14B19AA19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1D1C3-0524-443D-81EF-4BAF6BD7681D}" type="pres">
      <dgm:prSet presAssocID="{AC47B670-412F-4050-8F7C-417106FF7E53}" presName="comp" presStyleCnt="0"/>
      <dgm:spPr/>
    </dgm:pt>
    <dgm:pt modelId="{09758934-8B7C-42BC-BEE2-07B4DFF91B84}" type="pres">
      <dgm:prSet presAssocID="{AC47B670-412F-4050-8F7C-417106FF7E53}" presName="box" presStyleLbl="node1" presStyleIdx="0" presStyleCnt="3"/>
      <dgm:spPr/>
      <dgm:t>
        <a:bodyPr/>
        <a:lstStyle/>
        <a:p>
          <a:endParaRPr lang="en-US"/>
        </a:p>
      </dgm:t>
    </dgm:pt>
    <dgm:pt modelId="{845C6297-2356-4617-ACEA-FC7046C3C959}" type="pres">
      <dgm:prSet presAssocID="{AC47B670-412F-4050-8F7C-417106FF7E5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DFEC67-391B-41E4-B0A1-A6E2AA38913E}" type="pres">
      <dgm:prSet presAssocID="{AC47B670-412F-4050-8F7C-417106FF7E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C5CDD-0CBC-47F1-9061-2727776B1806}" type="pres">
      <dgm:prSet presAssocID="{B284E17C-EC16-4E3A-A346-2B4FD1C0C31D}" presName="spacer" presStyleCnt="0"/>
      <dgm:spPr/>
    </dgm:pt>
    <dgm:pt modelId="{50AEA4F1-6410-4170-B8CB-5E415281E841}" type="pres">
      <dgm:prSet presAssocID="{2162B67D-EE20-4C24-9E8F-A6B58D51E8C9}" presName="comp" presStyleCnt="0"/>
      <dgm:spPr/>
    </dgm:pt>
    <dgm:pt modelId="{239F6D13-054C-4390-BC09-F98657235909}" type="pres">
      <dgm:prSet presAssocID="{2162B67D-EE20-4C24-9E8F-A6B58D51E8C9}" presName="box" presStyleLbl="node1" presStyleIdx="1" presStyleCnt="3"/>
      <dgm:spPr/>
      <dgm:t>
        <a:bodyPr/>
        <a:lstStyle/>
        <a:p>
          <a:endParaRPr lang="en-US"/>
        </a:p>
      </dgm:t>
    </dgm:pt>
    <dgm:pt modelId="{7A866C90-5FFF-49FC-85A0-E6C74A0A263D}" type="pres">
      <dgm:prSet presAssocID="{2162B67D-EE20-4C24-9E8F-A6B58D51E8C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FF23DF-CC16-4ECE-A561-4EF6CFF2ED27}" type="pres">
      <dgm:prSet presAssocID="{2162B67D-EE20-4C24-9E8F-A6B58D51E8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085BD-5BEE-4511-AE93-05073E96BA5D}" type="pres">
      <dgm:prSet presAssocID="{F16EE1A0-099C-4DF8-9D07-0295223ACC9E}" presName="spacer" presStyleCnt="0"/>
      <dgm:spPr/>
    </dgm:pt>
    <dgm:pt modelId="{6274A11A-A632-409C-BF28-503BA42AA819}" type="pres">
      <dgm:prSet presAssocID="{40F21BCC-F17E-490D-B4A3-27B1F4C9CAB7}" presName="comp" presStyleCnt="0"/>
      <dgm:spPr/>
    </dgm:pt>
    <dgm:pt modelId="{55340922-A7E0-498E-A076-C0E44CF3A5F6}" type="pres">
      <dgm:prSet presAssocID="{40F21BCC-F17E-490D-B4A3-27B1F4C9CAB7}" presName="box" presStyleLbl="node1" presStyleIdx="2" presStyleCnt="3"/>
      <dgm:spPr/>
      <dgm:t>
        <a:bodyPr/>
        <a:lstStyle/>
        <a:p>
          <a:endParaRPr lang="en-US"/>
        </a:p>
      </dgm:t>
    </dgm:pt>
    <dgm:pt modelId="{AFE73AA7-37DB-4E3F-B3BF-7130C9E5F733}" type="pres">
      <dgm:prSet presAssocID="{40F21BCC-F17E-490D-B4A3-27B1F4C9CAB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2A32DA-990B-428E-9CFE-291DEA5B53C0}" type="pres">
      <dgm:prSet presAssocID="{40F21BCC-F17E-490D-B4A3-27B1F4C9CAB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DD18DC-2429-4140-933E-BB3C359289F1}" type="presOf" srcId="{0ABF8635-1DD2-4895-9C48-EDB13BC22A68}" destId="{239F6D13-054C-4390-BC09-F98657235909}" srcOrd="0" destOrd="4" presId="urn:microsoft.com/office/officeart/2005/8/layout/vList4"/>
    <dgm:cxn modelId="{3AA69AEE-EBC2-4A8E-853D-5D14E85B7D41}" type="presOf" srcId="{747CDE39-CA47-4E83-BC9A-79E9C626CA51}" destId="{09758934-8B7C-42BC-BEE2-07B4DFF91B84}" srcOrd="0" destOrd="3" presId="urn:microsoft.com/office/officeart/2005/8/layout/vList4"/>
    <dgm:cxn modelId="{D30C73B2-6D64-410D-B4B1-AABB3B0107E6}" type="presOf" srcId="{64851EF1-36C8-4795-8649-86686F054863}" destId="{09758934-8B7C-42BC-BEE2-07B4DFF91B84}" srcOrd="0" destOrd="4" presId="urn:microsoft.com/office/officeart/2005/8/layout/vList4"/>
    <dgm:cxn modelId="{5F1528ED-914F-407D-8C6A-D06B80C10711}" srcId="{1F05DE2C-32F1-434B-A6B0-B14B19AA19C4}" destId="{40F21BCC-F17E-490D-B4A3-27B1F4C9CAB7}" srcOrd="2" destOrd="0" parTransId="{27108DFD-143C-4DE7-9C7B-42448F8F2639}" sibTransId="{F18653BB-EBA5-4153-9EB2-B8BB5F4F063C}"/>
    <dgm:cxn modelId="{53AD3B9E-DB7D-4900-8260-0F53694B2DD6}" type="presOf" srcId="{0ABF8635-1DD2-4895-9C48-EDB13BC22A68}" destId="{48FF23DF-CC16-4ECE-A561-4EF6CFF2ED27}" srcOrd="1" destOrd="4" presId="urn:microsoft.com/office/officeart/2005/8/layout/vList4"/>
    <dgm:cxn modelId="{B3018A58-8298-4FFF-8B72-759409238D17}" type="presOf" srcId="{129AECE0-FFA6-4563-AEE2-FC5C0EE3670D}" destId="{EE2A32DA-990B-428E-9CFE-291DEA5B53C0}" srcOrd="1" destOrd="4" presId="urn:microsoft.com/office/officeart/2005/8/layout/vList4"/>
    <dgm:cxn modelId="{7CAA0D7C-CC0F-4FE1-A1F9-9908278A657F}" type="presOf" srcId="{02435968-FDA3-40EC-9E6B-6464F5C436AC}" destId="{55340922-A7E0-498E-A076-C0E44CF3A5F6}" srcOrd="0" destOrd="3" presId="urn:microsoft.com/office/officeart/2005/8/layout/vList4"/>
    <dgm:cxn modelId="{73EEE8BB-DCF0-4545-A8D4-03C391D72632}" type="presOf" srcId="{64851EF1-36C8-4795-8649-86686F054863}" destId="{73DFEC67-391B-41E4-B0A1-A6E2AA38913E}" srcOrd="1" destOrd="4" presId="urn:microsoft.com/office/officeart/2005/8/layout/vList4"/>
    <dgm:cxn modelId="{1B12B57A-D05E-4B0B-921F-FDC50F319EDE}" srcId="{2162B67D-EE20-4C24-9E8F-A6B58D51E8C9}" destId="{34DD714F-2EB3-4264-A68A-6563CB40B61B}" srcOrd="1" destOrd="0" parTransId="{8B460BCF-ED5F-45F7-A9CE-FDF6E04DE359}" sibTransId="{A6201C84-4BD4-41D8-8F5C-670F6D98F3FB}"/>
    <dgm:cxn modelId="{27F1FE14-B6A5-48A0-BA5F-5D3C089A1631}" srcId="{40F21BCC-F17E-490D-B4A3-27B1F4C9CAB7}" destId="{85D937AB-052F-48C8-9CBE-C9AE19578187}" srcOrd="0" destOrd="0" parTransId="{33600863-AA95-4B02-926D-AA08F178A763}" sibTransId="{3984C679-0867-4D06-B800-D4594B8CB3AB}"/>
    <dgm:cxn modelId="{F9D70531-FCAC-4631-B600-E656C1CB53A8}" type="presOf" srcId="{98EBC298-9EC0-4AD7-95AF-2DDE07B17665}" destId="{73DFEC67-391B-41E4-B0A1-A6E2AA38913E}" srcOrd="1" destOrd="2" presId="urn:microsoft.com/office/officeart/2005/8/layout/vList4"/>
    <dgm:cxn modelId="{8A280AC3-7C82-49DB-84EB-08DECF878B9A}" type="presOf" srcId="{747CDE39-CA47-4E83-BC9A-79E9C626CA51}" destId="{73DFEC67-391B-41E4-B0A1-A6E2AA38913E}" srcOrd="1" destOrd="3" presId="urn:microsoft.com/office/officeart/2005/8/layout/vList4"/>
    <dgm:cxn modelId="{20540A69-A936-4D28-9EB2-101D1F50A645}" srcId="{40F21BCC-F17E-490D-B4A3-27B1F4C9CAB7}" destId="{02435968-FDA3-40EC-9E6B-6464F5C436AC}" srcOrd="2" destOrd="0" parTransId="{10257C72-1693-4BBF-904A-5D2AFD71890C}" sibTransId="{4ACB84AB-37E1-43F8-B6C5-3F97A03E86D2}"/>
    <dgm:cxn modelId="{C3661A40-AD8D-47A6-85CB-9DBA862076FF}" type="presOf" srcId="{34DD714F-2EB3-4264-A68A-6563CB40B61B}" destId="{239F6D13-054C-4390-BC09-F98657235909}" srcOrd="0" destOrd="2" presId="urn:microsoft.com/office/officeart/2005/8/layout/vList4"/>
    <dgm:cxn modelId="{019B23C0-5AF5-4343-AA41-179E3017C692}" type="presOf" srcId="{DA20F630-5214-4E23-80F7-3CE010601F72}" destId="{239F6D13-054C-4390-BC09-F98657235909}" srcOrd="0" destOrd="1" presId="urn:microsoft.com/office/officeart/2005/8/layout/vList4"/>
    <dgm:cxn modelId="{01FF5A9A-3814-408A-84D4-02DE8AFE2A67}" type="presOf" srcId="{40F21BCC-F17E-490D-B4A3-27B1F4C9CAB7}" destId="{55340922-A7E0-498E-A076-C0E44CF3A5F6}" srcOrd="0" destOrd="0" presId="urn:microsoft.com/office/officeart/2005/8/layout/vList4"/>
    <dgm:cxn modelId="{32D21EA9-396B-479D-9EE1-F16B2325B1E3}" type="presOf" srcId="{AC47B670-412F-4050-8F7C-417106FF7E53}" destId="{73DFEC67-391B-41E4-B0A1-A6E2AA38913E}" srcOrd="1" destOrd="0" presId="urn:microsoft.com/office/officeart/2005/8/layout/vList4"/>
    <dgm:cxn modelId="{C2A4A77E-6F6E-4B18-B035-393F85D52FD3}" srcId="{1F05DE2C-32F1-434B-A6B0-B14B19AA19C4}" destId="{AC47B670-412F-4050-8F7C-417106FF7E53}" srcOrd="0" destOrd="0" parTransId="{497EE293-3EE7-4C06-A626-CE2D57B578AF}" sibTransId="{B284E17C-EC16-4E3A-A346-2B4FD1C0C31D}"/>
    <dgm:cxn modelId="{A0D71E1B-C7E2-418F-9FEA-2DF08FA364FF}" srcId="{AC47B670-412F-4050-8F7C-417106FF7E53}" destId="{747CDE39-CA47-4E83-BC9A-79E9C626CA51}" srcOrd="2" destOrd="0" parTransId="{3B42213C-BE04-4AF2-A206-7B1D50C70C12}" sibTransId="{95B45BC5-95B7-4195-B05B-70D05604A6AE}"/>
    <dgm:cxn modelId="{4724AD94-D566-4EAB-8FB3-A9594465FC73}" type="presOf" srcId="{DA20F630-5214-4E23-80F7-3CE010601F72}" destId="{48FF23DF-CC16-4ECE-A561-4EF6CFF2ED27}" srcOrd="1" destOrd="1" presId="urn:microsoft.com/office/officeart/2005/8/layout/vList4"/>
    <dgm:cxn modelId="{91244CA9-244A-4F9A-B69E-03ECA18E4DEB}" type="presOf" srcId="{02435968-FDA3-40EC-9E6B-6464F5C436AC}" destId="{EE2A32DA-990B-428E-9CFE-291DEA5B53C0}" srcOrd="1" destOrd="3" presId="urn:microsoft.com/office/officeart/2005/8/layout/vList4"/>
    <dgm:cxn modelId="{AB577C8B-0579-4025-A187-13F6D0226CBE}" type="presOf" srcId="{40F21BCC-F17E-490D-B4A3-27B1F4C9CAB7}" destId="{EE2A32DA-990B-428E-9CFE-291DEA5B53C0}" srcOrd="1" destOrd="0" presId="urn:microsoft.com/office/officeart/2005/8/layout/vList4"/>
    <dgm:cxn modelId="{BBAEBABE-653C-4364-9403-A092CBCC2897}" type="presOf" srcId="{85D937AB-052F-48C8-9CBE-C9AE19578187}" destId="{55340922-A7E0-498E-A076-C0E44CF3A5F6}" srcOrd="0" destOrd="1" presId="urn:microsoft.com/office/officeart/2005/8/layout/vList4"/>
    <dgm:cxn modelId="{71E93E34-0C3D-4ED8-83A2-9A1D93AD0BE0}" srcId="{40F21BCC-F17E-490D-B4A3-27B1F4C9CAB7}" destId="{3CE562EB-EB81-4BD3-A1CF-FDC6AA430A3C}" srcOrd="1" destOrd="0" parTransId="{8AD11864-D6F1-4652-A30C-9B11D172E58C}" sibTransId="{BF9B1EDC-19A7-4F3A-9AB0-93023339DCFD}"/>
    <dgm:cxn modelId="{2C04D942-F379-429C-A995-0D700FF3CD97}" srcId="{2162B67D-EE20-4C24-9E8F-A6B58D51E8C9}" destId="{DA20F630-5214-4E23-80F7-3CE010601F72}" srcOrd="0" destOrd="0" parTransId="{0267D644-BA42-419E-97F8-0117FB9CDE65}" sibTransId="{3F8AD642-C716-41B8-B7FD-F2B4206F8F2B}"/>
    <dgm:cxn modelId="{44EE9E9A-758D-44F5-8B3C-32C40433D307}" type="presOf" srcId="{B6FD40D9-DAF5-43CD-8F80-DCEDC2F691B5}" destId="{48FF23DF-CC16-4ECE-A561-4EF6CFF2ED27}" srcOrd="1" destOrd="3" presId="urn:microsoft.com/office/officeart/2005/8/layout/vList4"/>
    <dgm:cxn modelId="{FA1B84E1-C4FD-4562-B89E-36FC70ABCABE}" type="presOf" srcId="{AC47B670-412F-4050-8F7C-417106FF7E53}" destId="{09758934-8B7C-42BC-BEE2-07B4DFF91B84}" srcOrd="0" destOrd="0" presId="urn:microsoft.com/office/officeart/2005/8/layout/vList4"/>
    <dgm:cxn modelId="{CCBC5401-D7DB-45A4-8FEC-9486DADA6E05}" type="presOf" srcId="{B6FD40D9-DAF5-43CD-8F80-DCEDC2F691B5}" destId="{239F6D13-054C-4390-BC09-F98657235909}" srcOrd="0" destOrd="3" presId="urn:microsoft.com/office/officeart/2005/8/layout/vList4"/>
    <dgm:cxn modelId="{623FE1F9-2E91-4C8B-B2ED-7436B4BA3563}" srcId="{AC47B670-412F-4050-8F7C-417106FF7E53}" destId="{15FBBAC9-87D9-4710-8955-725BFF5EEEFD}" srcOrd="4" destOrd="0" parTransId="{359FAC16-55F0-4BE0-B113-DF5BE9C9B36E}" sibTransId="{49DEC539-D596-4DE2-9F36-DEDA6C6F1457}"/>
    <dgm:cxn modelId="{11CE1791-53C3-41C5-BE68-92EFFFDC58BC}" srcId="{AC47B670-412F-4050-8F7C-417106FF7E53}" destId="{64851EF1-36C8-4795-8649-86686F054863}" srcOrd="3" destOrd="0" parTransId="{64E380F2-2811-4FCB-A224-F8C50A2BFE66}" sibTransId="{55D8287D-FE5A-4569-BA48-5D9680D01B41}"/>
    <dgm:cxn modelId="{2A781E48-03FE-497C-BABE-3219761D41E7}" srcId="{1F05DE2C-32F1-434B-A6B0-B14B19AA19C4}" destId="{2162B67D-EE20-4C24-9E8F-A6B58D51E8C9}" srcOrd="1" destOrd="0" parTransId="{10264B18-2668-4F74-83D9-0B981AC24556}" sibTransId="{F16EE1A0-099C-4DF8-9D07-0295223ACC9E}"/>
    <dgm:cxn modelId="{7F1DF293-4F84-4C2F-890B-12BA66286D8A}" srcId="{AC47B670-412F-4050-8F7C-417106FF7E53}" destId="{1AAFEDAF-EE97-49EA-A648-239BD1FE5B84}" srcOrd="0" destOrd="0" parTransId="{4F7F2F4B-CB7E-493B-8D81-961A0B1B82F0}" sibTransId="{D770811C-783F-4D3D-9F14-92C3C8AB0572}"/>
    <dgm:cxn modelId="{75DD9A1F-CF85-482B-B751-926B6457F073}" type="presOf" srcId="{15FBBAC9-87D9-4710-8955-725BFF5EEEFD}" destId="{73DFEC67-391B-41E4-B0A1-A6E2AA38913E}" srcOrd="1" destOrd="5" presId="urn:microsoft.com/office/officeart/2005/8/layout/vList4"/>
    <dgm:cxn modelId="{2F89C16E-BF5C-4B85-9442-09B97446CCEE}" type="presOf" srcId="{1AAFEDAF-EE97-49EA-A648-239BD1FE5B84}" destId="{09758934-8B7C-42BC-BEE2-07B4DFF91B84}" srcOrd="0" destOrd="1" presId="urn:microsoft.com/office/officeart/2005/8/layout/vList4"/>
    <dgm:cxn modelId="{09FA53AE-CCD5-46A3-8397-B3C35245448D}" type="presOf" srcId="{85D937AB-052F-48C8-9CBE-C9AE19578187}" destId="{EE2A32DA-990B-428E-9CFE-291DEA5B53C0}" srcOrd="1" destOrd="1" presId="urn:microsoft.com/office/officeart/2005/8/layout/vList4"/>
    <dgm:cxn modelId="{30875DF1-C0C7-40D5-9DBC-FF74C8F72FE7}" type="presOf" srcId="{34DD714F-2EB3-4264-A68A-6563CB40B61B}" destId="{48FF23DF-CC16-4ECE-A561-4EF6CFF2ED27}" srcOrd="1" destOrd="2" presId="urn:microsoft.com/office/officeart/2005/8/layout/vList4"/>
    <dgm:cxn modelId="{676CBF14-6E41-44D4-9C5A-A94066FF2D26}" type="presOf" srcId="{3CE562EB-EB81-4BD3-A1CF-FDC6AA430A3C}" destId="{EE2A32DA-990B-428E-9CFE-291DEA5B53C0}" srcOrd="1" destOrd="2" presId="urn:microsoft.com/office/officeart/2005/8/layout/vList4"/>
    <dgm:cxn modelId="{C4DCE8C6-6364-4828-9014-52BE4FAC951A}" srcId="{AC47B670-412F-4050-8F7C-417106FF7E53}" destId="{FF159335-6D6B-44BE-B18D-37D71D42AB27}" srcOrd="5" destOrd="0" parTransId="{9B4F8B93-3227-43AE-BDE6-3C3530D6CC07}" sibTransId="{8E289ED7-C652-40E4-A17B-F649D64E84E3}"/>
    <dgm:cxn modelId="{0E87C015-BAEA-43BE-A87F-42414F668FC4}" type="presOf" srcId="{FF159335-6D6B-44BE-B18D-37D71D42AB27}" destId="{73DFEC67-391B-41E4-B0A1-A6E2AA38913E}" srcOrd="1" destOrd="6" presId="urn:microsoft.com/office/officeart/2005/8/layout/vList4"/>
    <dgm:cxn modelId="{73251878-F850-40AB-8B1E-D7AAFF1C86E6}" srcId="{2162B67D-EE20-4C24-9E8F-A6B58D51E8C9}" destId="{0ABF8635-1DD2-4895-9C48-EDB13BC22A68}" srcOrd="3" destOrd="0" parTransId="{8D601EDE-5D55-4A93-9C38-1FB9088BE0C3}" sibTransId="{D63A0D01-FE97-4E81-AF56-FBAD45437A6C}"/>
    <dgm:cxn modelId="{A0639104-7B58-44CE-94C9-B2C7C7D6B6C1}" srcId="{AC47B670-412F-4050-8F7C-417106FF7E53}" destId="{98EBC298-9EC0-4AD7-95AF-2DDE07B17665}" srcOrd="1" destOrd="0" parTransId="{1DE62A6C-0B22-43DF-BD33-A5F1FA38FE77}" sibTransId="{7F5E17A0-F9D7-40DE-B2BC-5B9006F33F7F}"/>
    <dgm:cxn modelId="{B09FE457-B4E7-4215-956C-9A4516E3C08F}" srcId="{40F21BCC-F17E-490D-B4A3-27B1F4C9CAB7}" destId="{129AECE0-FFA6-4563-AEE2-FC5C0EE3670D}" srcOrd="3" destOrd="0" parTransId="{20A8DC47-C648-4221-8167-A6262FA72EC6}" sibTransId="{96C905DB-125D-4F2D-9CC0-91858F0A4002}"/>
    <dgm:cxn modelId="{5FB92048-C036-4337-AE17-6578CB07CECA}" type="presOf" srcId="{129AECE0-FFA6-4563-AEE2-FC5C0EE3670D}" destId="{55340922-A7E0-498E-A076-C0E44CF3A5F6}" srcOrd="0" destOrd="4" presId="urn:microsoft.com/office/officeart/2005/8/layout/vList4"/>
    <dgm:cxn modelId="{5F7C143F-F5DD-4EFD-8B44-49E4930F1D95}" type="presOf" srcId="{FF159335-6D6B-44BE-B18D-37D71D42AB27}" destId="{09758934-8B7C-42BC-BEE2-07B4DFF91B84}" srcOrd="0" destOrd="6" presId="urn:microsoft.com/office/officeart/2005/8/layout/vList4"/>
    <dgm:cxn modelId="{271BE8A8-DB8D-426F-A535-9E44D478E219}" type="presOf" srcId="{98EBC298-9EC0-4AD7-95AF-2DDE07B17665}" destId="{09758934-8B7C-42BC-BEE2-07B4DFF91B84}" srcOrd="0" destOrd="2" presId="urn:microsoft.com/office/officeart/2005/8/layout/vList4"/>
    <dgm:cxn modelId="{A045B574-D7D8-4EA7-935B-8FBEE98128D8}" type="presOf" srcId="{1AAFEDAF-EE97-49EA-A648-239BD1FE5B84}" destId="{73DFEC67-391B-41E4-B0A1-A6E2AA38913E}" srcOrd="1" destOrd="1" presId="urn:microsoft.com/office/officeart/2005/8/layout/vList4"/>
    <dgm:cxn modelId="{03DFB870-7A85-4904-AE6C-826CA2AB939B}" type="presOf" srcId="{1F05DE2C-32F1-434B-A6B0-B14B19AA19C4}" destId="{A75AA591-7D4C-4664-9455-4E9DCC3ACC6B}" srcOrd="0" destOrd="0" presId="urn:microsoft.com/office/officeart/2005/8/layout/vList4"/>
    <dgm:cxn modelId="{9009E011-01B0-4806-B9A4-3A3450A8F1F4}" type="presOf" srcId="{15FBBAC9-87D9-4710-8955-725BFF5EEEFD}" destId="{09758934-8B7C-42BC-BEE2-07B4DFF91B84}" srcOrd="0" destOrd="5" presId="urn:microsoft.com/office/officeart/2005/8/layout/vList4"/>
    <dgm:cxn modelId="{6323FC8A-769A-4835-AEEB-DA81627E5F3F}" srcId="{2162B67D-EE20-4C24-9E8F-A6B58D51E8C9}" destId="{B6FD40D9-DAF5-43CD-8F80-DCEDC2F691B5}" srcOrd="2" destOrd="0" parTransId="{12027425-CEF8-42A5-8AF9-316D43363F97}" sibTransId="{A3405C75-F6F0-4AE8-92E1-B50F39FCB00C}"/>
    <dgm:cxn modelId="{8EF0BCD0-B53E-4ABF-9582-4955A8ED16C9}" type="presOf" srcId="{2162B67D-EE20-4C24-9E8F-A6B58D51E8C9}" destId="{239F6D13-054C-4390-BC09-F98657235909}" srcOrd="0" destOrd="0" presId="urn:microsoft.com/office/officeart/2005/8/layout/vList4"/>
    <dgm:cxn modelId="{D4A4B747-6260-47A3-AEEA-DD9C7C897151}" type="presOf" srcId="{2162B67D-EE20-4C24-9E8F-A6B58D51E8C9}" destId="{48FF23DF-CC16-4ECE-A561-4EF6CFF2ED27}" srcOrd="1" destOrd="0" presId="urn:microsoft.com/office/officeart/2005/8/layout/vList4"/>
    <dgm:cxn modelId="{E3BF2DE4-3BF6-4DE0-9B94-08B30FB9F0FD}" type="presOf" srcId="{3CE562EB-EB81-4BD3-A1CF-FDC6AA430A3C}" destId="{55340922-A7E0-498E-A076-C0E44CF3A5F6}" srcOrd="0" destOrd="2" presId="urn:microsoft.com/office/officeart/2005/8/layout/vList4"/>
    <dgm:cxn modelId="{7A14F13B-FE23-4143-A29E-E64AAA0FFC03}" type="presParOf" srcId="{A75AA591-7D4C-4664-9455-4E9DCC3ACC6B}" destId="{0151D1C3-0524-443D-81EF-4BAF6BD7681D}" srcOrd="0" destOrd="0" presId="urn:microsoft.com/office/officeart/2005/8/layout/vList4"/>
    <dgm:cxn modelId="{78F4CB79-7926-4F4E-8699-0154E9002FBA}" type="presParOf" srcId="{0151D1C3-0524-443D-81EF-4BAF6BD7681D}" destId="{09758934-8B7C-42BC-BEE2-07B4DFF91B84}" srcOrd="0" destOrd="0" presId="urn:microsoft.com/office/officeart/2005/8/layout/vList4"/>
    <dgm:cxn modelId="{8FB61BFF-292F-4FEA-9E28-856D68727F43}" type="presParOf" srcId="{0151D1C3-0524-443D-81EF-4BAF6BD7681D}" destId="{845C6297-2356-4617-ACEA-FC7046C3C959}" srcOrd="1" destOrd="0" presId="urn:microsoft.com/office/officeart/2005/8/layout/vList4"/>
    <dgm:cxn modelId="{E558E4AA-C27B-497C-A7BE-D12CBDF7F34C}" type="presParOf" srcId="{0151D1C3-0524-443D-81EF-4BAF6BD7681D}" destId="{73DFEC67-391B-41E4-B0A1-A6E2AA38913E}" srcOrd="2" destOrd="0" presId="urn:microsoft.com/office/officeart/2005/8/layout/vList4"/>
    <dgm:cxn modelId="{2316002B-F3B6-4B2C-836D-E604B7F80E82}" type="presParOf" srcId="{A75AA591-7D4C-4664-9455-4E9DCC3ACC6B}" destId="{AB4C5CDD-0CBC-47F1-9061-2727776B1806}" srcOrd="1" destOrd="0" presId="urn:microsoft.com/office/officeart/2005/8/layout/vList4"/>
    <dgm:cxn modelId="{A98DC2B6-0068-494F-9EA1-39347D144302}" type="presParOf" srcId="{A75AA591-7D4C-4664-9455-4E9DCC3ACC6B}" destId="{50AEA4F1-6410-4170-B8CB-5E415281E841}" srcOrd="2" destOrd="0" presId="urn:microsoft.com/office/officeart/2005/8/layout/vList4"/>
    <dgm:cxn modelId="{A30A0F6E-FC77-4701-B0A9-23BF094F19DA}" type="presParOf" srcId="{50AEA4F1-6410-4170-B8CB-5E415281E841}" destId="{239F6D13-054C-4390-BC09-F98657235909}" srcOrd="0" destOrd="0" presId="urn:microsoft.com/office/officeart/2005/8/layout/vList4"/>
    <dgm:cxn modelId="{55683CC6-E910-4E88-A503-7B8FC9578BC1}" type="presParOf" srcId="{50AEA4F1-6410-4170-B8CB-5E415281E841}" destId="{7A866C90-5FFF-49FC-85A0-E6C74A0A263D}" srcOrd="1" destOrd="0" presId="urn:microsoft.com/office/officeart/2005/8/layout/vList4"/>
    <dgm:cxn modelId="{71A7CA2B-B639-420E-AD34-23D4BD284DEE}" type="presParOf" srcId="{50AEA4F1-6410-4170-B8CB-5E415281E841}" destId="{48FF23DF-CC16-4ECE-A561-4EF6CFF2ED27}" srcOrd="2" destOrd="0" presId="urn:microsoft.com/office/officeart/2005/8/layout/vList4"/>
    <dgm:cxn modelId="{566F51AA-D03B-42CB-BC12-7EA157259618}" type="presParOf" srcId="{A75AA591-7D4C-4664-9455-4E9DCC3ACC6B}" destId="{D95085BD-5BEE-4511-AE93-05073E96BA5D}" srcOrd="3" destOrd="0" presId="urn:microsoft.com/office/officeart/2005/8/layout/vList4"/>
    <dgm:cxn modelId="{C65D265A-2FAE-4618-9B25-E8F127FA6B2B}" type="presParOf" srcId="{A75AA591-7D4C-4664-9455-4E9DCC3ACC6B}" destId="{6274A11A-A632-409C-BF28-503BA42AA819}" srcOrd="4" destOrd="0" presId="urn:microsoft.com/office/officeart/2005/8/layout/vList4"/>
    <dgm:cxn modelId="{222EB1FD-D25B-4312-A8ED-132990E80A02}" type="presParOf" srcId="{6274A11A-A632-409C-BF28-503BA42AA819}" destId="{55340922-A7E0-498E-A076-C0E44CF3A5F6}" srcOrd="0" destOrd="0" presId="urn:microsoft.com/office/officeart/2005/8/layout/vList4"/>
    <dgm:cxn modelId="{43464BA5-01B6-4E3E-9D44-1FCE86D4527A}" type="presParOf" srcId="{6274A11A-A632-409C-BF28-503BA42AA819}" destId="{AFE73AA7-37DB-4E3F-B3BF-7130C9E5F733}" srcOrd="1" destOrd="0" presId="urn:microsoft.com/office/officeart/2005/8/layout/vList4"/>
    <dgm:cxn modelId="{BF1A4A8D-7234-40A7-B34A-0D08BE8F45DD}" type="presParOf" srcId="{6274A11A-A632-409C-BF28-503BA42AA819}" destId="{EE2A32DA-990B-428E-9CFE-291DEA5B53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D460D-97CF-45E5-83C8-3A1D1FFC7F17}">
      <dsp:nvSpPr>
        <dsp:cNvPr id="0" name=""/>
        <dsp:cNvSpPr/>
      </dsp:nvSpPr>
      <dsp:spPr>
        <a:xfrm>
          <a:off x="4602543" y="1823032"/>
          <a:ext cx="1870054" cy="19198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76406" y="2104187"/>
        <a:ext cx="1322328" cy="1357537"/>
      </dsp:txXfrm>
    </dsp:sp>
    <dsp:sp modelId="{AB6530AF-AB23-4779-AAA3-53D672A13311}">
      <dsp:nvSpPr>
        <dsp:cNvPr id="0" name=""/>
        <dsp:cNvSpPr/>
      </dsp:nvSpPr>
      <dsp:spPr>
        <a:xfrm rot="16228974">
          <a:off x="5387829" y="1650929"/>
          <a:ext cx="318346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538977" y="1671792"/>
        <a:ext cx="0" cy="0"/>
      </dsp:txXfrm>
    </dsp:sp>
    <dsp:sp modelId="{3EAA1A1A-C179-4298-9AA5-F2D17CA847E1}">
      <dsp:nvSpPr>
        <dsp:cNvPr id="0" name=""/>
        <dsp:cNvSpPr/>
      </dsp:nvSpPr>
      <dsp:spPr>
        <a:xfrm>
          <a:off x="4792728" y="0"/>
          <a:ext cx="1523915" cy="1504759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PENGALAMAN LANGSUNG </a:t>
          </a:r>
        </a:p>
      </dsp:txBody>
      <dsp:txXfrm>
        <a:off x="5015900" y="220367"/>
        <a:ext cx="1077571" cy="1064025"/>
      </dsp:txXfrm>
    </dsp:sp>
    <dsp:sp modelId="{40871E7D-F3C0-457A-913B-87912F78BCB0}">
      <dsp:nvSpPr>
        <dsp:cNvPr id="0" name=""/>
        <dsp:cNvSpPr/>
      </dsp:nvSpPr>
      <dsp:spPr>
        <a:xfrm rot="21560985">
          <a:off x="6472529" y="2757332"/>
          <a:ext cx="359659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643267" y="2761415"/>
        <a:ext cx="0" cy="0"/>
      </dsp:txXfrm>
    </dsp:sp>
    <dsp:sp modelId="{846813F5-BC3B-414C-B37F-870C8D8A9584}">
      <dsp:nvSpPr>
        <dsp:cNvPr id="0" name=""/>
        <dsp:cNvSpPr/>
      </dsp:nvSpPr>
      <dsp:spPr>
        <a:xfrm>
          <a:off x="6832132" y="1944575"/>
          <a:ext cx="1553558" cy="1629744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ETOS KERJA</a:t>
          </a:r>
        </a:p>
      </dsp:txBody>
      <dsp:txXfrm>
        <a:off x="7059645" y="2183245"/>
        <a:ext cx="1098532" cy="1152404"/>
      </dsp:txXfrm>
    </dsp:sp>
    <dsp:sp modelId="{A279CFA9-31D1-49D5-9D9B-6F5D32F553D9}">
      <dsp:nvSpPr>
        <dsp:cNvPr id="0" name=""/>
        <dsp:cNvSpPr/>
      </dsp:nvSpPr>
      <dsp:spPr>
        <a:xfrm rot="5525263">
          <a:off x="5389306" y="3838478"/>
          <a:ext cx="218628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504280" y="3846187"/>
        <a:ext cx="0" cy="0"/>
      </dsp:txXfrm>
    </dsp:sp>
    <dsp:sp modelId="{974B6F36-5406-4E2F-8712-03E42210D533}">
      <dsp:nvSpPr>
        <dsp:cNvPr id="0" name=""/>
        <dsp:cNvSpPr/>
      </dsp:nvSpPr>
      <dsp:spPr>
        <a:xfrm>
          <a:off x="4677943" y="3960237"/>
          <a:ext cx="1578567" cy="1504759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MEMENUHI HAL </a:t>
          </a:r>
          <a:r>
            <a:rPr lang="en-US" sz="12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HAL</a:t>
          </a: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YANG BLM TERPENUHI DI SEKOLAH</a:t>
          </a:r>
        </a:p>
      </dsp:txBody>
      <dsp:txXfrm>
        <a:off x="4909119" y="4180604"/>
        <a:ext cx="1116215" cy="1064025"/>
      </dsp:txXfrm>
    </dsp:sp>
    <dsp:sp modelId="{DE44FC81-8876-45C8-BC56-04B0AB279192}">
      <dsp:nvSpPr>
        <dsp:cNvPr id="0" name=""/>
        <dsp:cNvSpPr/>
      </dsp:nvSpPr>
      <dsp:spPr>
        <a:xfrm rot="10676761">
          <a:off x="4269659" y="2809476"/>
          <a:ext cx="333561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9908"/>
              </a:moveTo>
              <a:lnTo>
                <a:pt x="334023" y="990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445073" y="2830482"/>
        <a:ext cx="0" cy="0"/>
      </dsp:txXfrm>
    </dsp:sp>
    <dsp:sp modelId="{9E07E5B9-13F0-4FE4-8920-F063F4E2205E}">
      <dsp:nvSpPr>
        <dsp:cNvPr id="0" name=""/>
        <dsp:cNvSpPr/>
      </dsp:nvSpPr>
      <dsp:spPr>
        <a:xfrm>
          <a:off x="2523865" y="2043479"/>
          <a:ext cx="1746544" cy="163248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MEMADUKAN PROGRAM PENDIDIKAN DI SMK DENGAN PROGRAM LATIHAN DI DUDI</a:t>
          </a:r>
        </a:p>
      </dsp:txBody>
      <dsp:txXfrm>
        <a:off x="2779640" y="2282551"/>
        <a:ext cx="1234994" cy="1154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58934-8B7C-42BC-BEE2-07B4DFF91B84}">
      <dsp:nvSpPr>
        <dsp:cNvPr id="0" name=""/>
        <dsp:cNvSpPr/>
      </dsp:nvSpPr>
      <dsp:spPr>
        <a:xfrm>
          <a:off x="0" y="0"/>
          <a:ext cx="10058399" cy="1543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err="1" smtClean="0"/>
            <a:t>Mengaplikasikan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dan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meningkatkan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ilmu</a:t>
          </a:r>
          <a:r>
            <a:rPr lang="en-US" sz="1200" b="0" i="0" kern="1200" dirty="0" smtClean="0"/>
            <a:t> yang </a:t>
          </a:r>
          <a:r>
            <a:rPr lang="en-US" sz="1200" b="0" i="0" kern="1200" dirty="0" err="1" smtClean="0"/>
            <a:t>telah</a:t>
          </a:r>
          <a:r>
            <a:rPr lang="en-US" sz="1200" b="0" i="0" kern="1200" dirty="0" smtClean="0"/>
            <a:t> </a:t>
          </a:r>
          <a:r>
            <a:rPr lang="en-US" sz="1200" b="0" i="0" kern="1200" dirty="0" err="1" smtClean="0"/>
            <a:t>diperoleh</a:t>
          </a:r>
          <a:r>
            <a:rPr lang="en-US" sz="1200" b="0" i="0" kern="1200" dirty="0" smtClean="0"/>
            <a:t> di </a:t>
          </a:r>
          <a:r>
            <a:rPr lang="en-US" sz="1200" b="0" i="0" kern="1200" dirty="0" err="1" smtClean="0"/>
            <a:t>sekolah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err="1" smtClean="0"/>
            <a:t>Menambah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wawasan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dunia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kerja</a:t>
          </a:r>
          <a:r>
            <a:rPr lang="en-US" sz="1200" b="0" i="0" kern="1200" dirty="0" smtClean="0"/>
            <a:t>, </a:t>
          </a:r>
          <a:r>
            <a:rPr lang="en-US" sz="1200" b="0" i="0" kern="1200" dirty="0" err="1" smtClean="0"/>
            <a:t>iklim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kerja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positif</a:t>
          </a:r>
          <a:r>
            <a:rPr lang="en-US" sz="1200" b="0" i="0" kern="1200" dirty="0" smtClean="0"/>
            <a:t> yang </a:t>
          </a:r>
          <a:r>
            <a:rPr lang="en-US" sz="1200" b="0" i="0" kern="1200" dirty="0" err="1" smtClean="0"/>
            <a:t>berorientasi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pada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peduli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mutu</a:t>
          </a:r>
          <a:r>
            <a:rPr lang="en-US" sz="1200" b="0" i="0" kern="1200" dirty="0" smtClean="0"/>
            <a:t> proses </a:t>
          </a:r>
          <a:r>
            <a:rPr lang="en-US" sz="1200" b="0" i="0" kern="1200" dirty="0" err="1" smtClean="0"/>
            <a:t>dan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hasil</a:t>
          </a:r>
          <a:r>
            <a:rPr lang="en-US" sz="1200" b="0" i="0" kern="1200" dirty="0" smtClean="0"/>
            <a:t> </a:t>
          </a:r>
          <a:r>
            <a:rPr lang="en-US" sz="1200" b="0" i="0" kern="1200" dirty="0" err="1" smtClean="0"/>
            <a:t>kerja</a:t>
          </a:r>
          <a:r>
            <a:rPr lang="en-US" sz="1200" b="0" i="0" kern="1200" dirty="0" smtClean="0"/>
            <a:t>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b="0" i="0" kern="1200" dirty="0" smtClean="0"/>
            <a:t>Menambah dan meningkatkan kompetensi serta dapat menamkan etos kerja yang tinggi.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err="1" smtClean="0"/>
            <a:t>Memiliki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kemampuan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produktif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sesuai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dengan</a:t>
          </a:r>
          <a:r>
            <a:rPr lang="en-US" sz="1200" b="0" i="0" kern="1200" dirty="0" smtClean="0"/>
            <a:t> </a:t>
          </a:r>
          <a:r>
            <a:rPr lang="en-US" sz="1200" b="0" i="0" kern="1200" dirty="0" err="1" smtClean="0"/>
            <a:t>kompetensi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keahlian</a:t>
          </a:r>
          <a:r>
            <a:rPr lang="en-US" sz="1200" b="0" i="0" kern="1200" dirty="0" smtClean="0"/>
            <a:t> yang </a:t>
          </a:r>
          <a:r>
            <a:rPr lang="en-US" sz="1200" b="0" i="0" kern="1200" dirty="0" err="1" smtClean="0"/>
            <a:t>dipelajari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ditempat</a:t>
          </a:r>
          <a:r>
            <a:rPr lang="en-US" sz="1200" b="0" i="0" kern="1200" dirty="0" smtClean="0"/>
            <a:t> PKL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err="1" smtClean="0"/>
            <a:t>Mengembangkan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kemampuannya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sesuai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dengan</a:t>
          </a:r>
          <a:r>
            <a:rPr lang="en-US" sz="1200" b="0" i="0" kern="1200" dirty="0" smtClean="0"/>
            <a:t> </a:t>
          </a:r>
          <a:r>
            <a:rPr lang="en-US" sz="1200" b="0" i="0" kern="1200" dirty="0" err="1" smtClean="0"/>
            <a:t>bimbingan</a:t>
          </a:r>
          <a:r>
            <a:rPr lang="en-US" sz="1200" b="0" i="0" kern="1200" dirty="0" smtClean="0"/>
            <a:t>/ </a:t>
          </a:r>
          <a:r>
            <a:rPr lang="en-US" sz="1200" b="0" i="0" kern="1200" dirty="0" err="1" smtClean="0"/>
            <a:t>arahan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pembimbing</a:t>
          </a:r>
          <a:r>
            <a:rPr lang="en-US" sz="1200" b="0" i="0" kern="1200" dirty="0" smtClean="0"/>
            <a:t> </a:t>
          </a:r>
          <a:r>
            <a:rPr lang="en-US" sz="1200" b="0" i="0" kern="1200" dirty="0" err="1" smtClean="0"/>
            <a:t>industri</a:t>
          </a:r>
          <a:endParaRPr lang="en-US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2166014" y="0"/>
        <a:ext cx="7892385" cy="1543347"/>
      </dsp:txXfrm>
    </dsp:sp>
    <dsp:sp modelId="{845C6297-2356-4617-ACEA-FC7046C3C959}">
      <dsp:nvSpPr>
        <dsp:cNvPr id="0" name=""/>
        <dsp:cNvSpPr/>
      </dsp:nvSpPr>
      <dsp:spPr>
        <a:xfrm>
          <a:off x="154334" y="154334"/>
          <a:ext cx="2011680" cy="12346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F6D13-054C-4390-BC09-F98657235909}">
      <dsp:nvSpPr>
        <dsp:cNvPr id="0" name=""/>
        <dsp:cNvSpPr/>
      </dsp:nvSpPr>
      <dsp:spPr>
        <a:xfrm>
          <a:off x="0" y="1697682"/>
          <a:ext cx="10058399" cy="1543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err="1" smtClean="0"/>
            <a:t>Terjalinnya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hubungan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kerjasama</a:t>
          </a:r>
          <a:r>
            <a:rPr lang="en-US" sz="1300" b="0" i="0" kern="1200" dirty="0" smtClean="0"/>
            <a:t> yang </a:t>
          </a:r>
          <a:r>
            <a:rPr lang="en-US" sz="1300" b="0" i="0" kern="1200" dirty="0" err="1" smtClean="0"/>
            <a:t>saling</a:t>
          </a:r>
          <a:r>
            <a:rPr lang="en-US" sz="1300" b="0" i="0" kern="1200" dirty="0" smtClean="0"/>
            <a:t> </a:t>
          </a:r>
          <a:r>
            <a:rPr lang="en-US" sz="1300" b="0" i="0" kern="1200" dirty="0" err="1" smtClean="0"/>
            <a:t>menguntungkan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antara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sekolah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dengan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duni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kerja</a:t>
          </a:r>
          <a:r>
            <a:rPr lang="en-US" sz="1300" b="0" i="0" kern="1200" dirty="0" smtClean="0"/>
            <a:t> (</a:t>
          </a:r>
          <a:r>
            <a:rPr lang="en-US" sz="1300" b="0" i="0" kern="1200" dirty="0" err="1" smtClean="0"/>
            <a:t>perusahaan</a:t>
          </a:r>
          <a:r>
            <a:rPr lang="en-US" sz="1300" b="0" i="0" kern="1200" dirty="0" smtClean="0"/>
            <a:t>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300" b="0" i="0" kern="1200" dirty="0" smtClean="0"/>
            <a:t>Meningkatkan kualitas lulusannya melalui pengalaman kerja selama PKL.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err="1" smtClean="0"/>
            <a:t>Mengembangkan</a:t>
          </a:r>
          <a:r>
            <a:rPr lang="en-US" sz="1300" b="0" i="0" kern="1200" dirty="0" smtClean="0"/>
            <a:t> program </a:t>
          </a:r>
          <a:r>
            <a:rPr lang="en-US" sz="1300" b="0" i="0" kern="1200" dirty="0" err="1" smtClean="0"/>
            <a:t>sekolah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melalui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sinkronisasi</a:t>
          </a:r>
          <a:r>
            <a:rPr lang="en-US" sz="1300" b="0" i="0" kern="1200" dirty="0" smtClean="0"/>
            <a:t> </a:t>
          </a:r>
          <a:r>
            <a:rPr lang="en-US" sz="1300" b="0" i="0" kern="1200" dirty="0" err="1" smtClean="0"/>
            <a:t>kurikulum</a:t>
          </a:r>
          <a:r>
            <a:rPr lang="en-US" sz="1300" b="0" i="0" kern="1200" dirty="0" smtClean="0"/>
            <a:t>, proses </a:t>
          </a:r>
          <a:r>
            <a:rPr lang="en-US" sz="1300" b="0" i="0" kern="1200" dirty="0" err="1" smtClean="0"/>
            <a:t>pembelajaran</a:t>
          </a:r>
          <a:r>
            <a:rPr lang="en-US" sz="1300" b="0" i="0" kern="1200" dirty="0" smtClean="0"/>
            <a:t>, teaching factory, </a:t>
          </a:r>
          <a:r>
            <a:rPr lang="en-US" sz="1300" b="0" i="0" kern="1200" dirty="0" err="1" smtClean="0"/>
            <a:t>dan</a:t>
          </a:r>
          <a:r>
            <a:rPr lang="en-US" sz="1300" b="0" i="0" kern="1200" dirty="0" smtClean="0"/>
            <a:t> </a:t>
          </a:r>
          <a:r>
            <a:rPr lang="en-US" sz="1300" b="0" i="0" kern="1200" dirty="0" err="1" smtClean="0"/>
            <a:t>pengembangan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sarana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prasarana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praktik</a:t>
          </a:r>
          <a:r>
            <a:rPr lang="en-US" sz="1300" b="0" i="0" kern="1200" dirty="0" smtClean="0"/>
            <a:t> </a:t>
          </a:r>
          <a:r>
            <a:rPr lang="en-US" sz="1300" b="0" i="0" kern="1200" dirty="0" err="1" smtClean="0"/>
            <a:t>berdasarkan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hasil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pengamatan</a:t>
          </a:r>
          <a:r>
            <a:rPr lang="en-US" sz="1300" b="0" i="0" kern="1200" dirty="0" smtClean="0"/>
            <a:t> di </a:t>
          </a:r>
          <a:r>
            <a:rPr lang="en-US" sz="1300" b="0" i="0" kern="1200" dirty="0" err="1" smtClean="0"/>
            <a:t>tempat</a:t>
          </a:r>
          <a:r>
            <a:rPr lang="en-US" sz="1300" b="0" i="0" kern="1200" dirty="0" smtClean="0"/>
            <a:t> PKL.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err="1" smtClean="0"/>
            <a:t>Meningkatkan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kualitas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lulusan</a:t>
          </a:r>
          <a:endParaRPr lang="en-US" sz="1300" kern="1200" dirty="0"/>
        </a:p>
      </dsp:txBody>
      <dsp:txXfrm>
        <a:off x="2166014" y="1697682"/>
        <a:ext cx="7892385" cy="1543347"/>
      </dsp:txXfrm>
    </dsp:sp>
    <dsp:sp modelId="{7A866C90-5FFF-49FC-85A0-E6C74A0A263D}">
      <dsp:nvSpPr>
        <dsp:cNvPr id="0" name=""/>
        <dsp:cNvSpPr/>
      </dsp:nvSpPr>
      <dsp:spPr>
        <a:xfrm>
          <a:off x="154334" y="1852017"/>
          <a:ext cx="2011680" cy="12346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40922-A7E0-498E-A076-C0E44CF3A5F6}">
      <dsp:nvSpPr>
        <dsp:cNvPr id="0" name=""/>
        <dsp:cNvSpPr/>
      </dsp:nvSpPr>
      <dsp:spPr>
        <a:xfrm>
          <a:off x="0" y="3395365"/>
          <a:ext cx="10058399" cy="1543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err="1" smtClean="0"/>
            <a:t>Dunia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Kerja</a:t>
          </a:r>
          <a:r>
            <a:rPr lang="en-US" sz="1300" b="0" i="0" kern="1200" dirty="0" smtClean="0"/>
            <a:t> (DUDI) </a:t>
          </a:r>
          <a:r>
            <a:rPr lang="en-US" sz="1300" b="0" i="0" kern="1200" dirty="0" err="1" smtClean="0"/>
            <a:t>lebih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dikenal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oleh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masyarakat</a:t>
          </a:r>
          <a:r>
            <a:rPr lang="en-US" sz="1300" b="0" i="0" kern="1200" dirty="0" smtClean="0"/>
            <a:t> </a:t>
          </a:r>
          <a:r>
            <a:rPr lang="en-US" sz="1300" b="0" i="0" kern="1200" dirty="0" err="1" smtClean="0"/>
            <a:t>sekolah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sehingga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dapat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membantu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promosi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produk</a:t>
          </a:r>
          <a:r>
            <a:rPr lang="en-US" sz="1300" b="0" i="0" kern="1200" dirty="0" smtClean="0"/>
            <a:t>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err="1" smtClean="0"/>
            <a:t>Adanya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masukan</a:t>
          </a:r>
          <a:r>
            <a:rPr lang="en-US" sz="1300" b="0" i="0" kern="1200" dirty="0" smtClean="0"/>
            <a:t> yang </a:t>
          </a:r>
          <a:r>
            <a:rPr lang="en-US" sz="1300" b="0" i="0" kern="1200" dirty="0" err="1" smtClean="0"/>
            <a:t>positif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dan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konstruktif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dari</a:t>
          </a:r>
          <a:r>
            <a:rPr lang="en-US" sz="1300" b="0" i="0" kern="1200" dirty="0" smtClean="0"/>
            <a:t> SMK </a:t>
          </a:r>
          <a:r>
            <a:rPr lang="en-US" sz="1300" b="0" i="0" kern="1200" dirty="0" err="1" smtClean="0"/>
            <a:t>untuk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perkembangan</a:t>
          </a:r>
          <a:r>
            <a:rPr lang="en-US" sz="1300" b="0" i="0" kern="1200" dirty="0" smtClean="0"/>
            <a:t> DUDI.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err="1" smtClean="0"/>
            <a:t>Dunia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kerja</a:t>
          </a:r>
          <a:r>
            <a:rPr lang="en-US" sz="1300" b="0" i="0" kern="1200" dirty="0" smtClean="0"/>
            <a:t>/DUDI </a:t>
          </a:r>
          <a:r>
            <a:rPr lang="en-US" sz="1300" b="0" i="0" kern="1200" dirty="0" err="1" smtClean="0"/>
            <a:t>dapat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mengembangkan</a:t>
          </a:r>
          <a:r>
            <a:rPr lang="en-US" sz="1300" b="0" i="0" kern="1200" dirty="0" smtClean="0"/>
            <a:t> proses </a:t>
          </a:r>
          <a:r>
            <a:rPr lang="en-US" sz="1300" b="0" i="0" kern="1200" dirty="0" err="1" smtClean="0"/>
            <a:t>dan</a:t>
          </a:r>
          <a:r>
            <a:rPr lang="en-US" sz="1300" b="0" i="0" kern="1200" dirty="0" smtClean="0"/>
            <a:t> </a:t>
          </a:r>
          <a:r>
            <a:rPr lang="en-US" sz="1300" b="0" i="0" kern="1200" dirty="0" err="1" smtClean="0"/>
            <a:t>atau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produk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melalui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optimalisasi</a:t>
          </a:r>
          <a:r>
            <a:rPr lang="en-US" sz="1300" b="0" i="0" kern="1200" dirty="0" smtClean="0"/>
            <a:t> </a:t>
          </a:r>
          <a:r>
            <a:rPr lang="en-US" sz="1300" b="0" i="0" kern="1200" dirty="0" err="1" smtClean="0"/>
            <a:t>peserta</a:t>
          </a:r>
          <a:r>
            <a:rPr lang="en-US" sz="1300" b="0" i="0" kern="1200" dirty="0" smtClean="0"/>
            <a:t> PKL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i="0" kern="1200" dirty="0" smtClean="0"/>
            <a:t>Mendapatkan calon tenaga kerja yang berkualitas sesuai dengan kebutuhannya.</a:t>
          </a:r>
          <a:endParaRPr lang="en-US" sz="1300" kern="1200" dirty="0"/>
        </a:p>
      </dsp:txBody>
      <dsp:txXfrm>
        <a:off x="2166014" y="3395365"/>
        <a:ext cx="7892385" cy="1543347"/>
      </dsp:txXfrm>
    </dsp:sp>
    <dsp:sp modelId="{AFE73AA7-37DB-4E3F-B3BF-7130C9E5F733}">
      <dsp:nvSpPr>
        <dsp:cNvPr id="0" name=""/>
        <dsp:cNvSpPr/>
      </dsp:nvSpPr>
      <dsp:spPr>
        <a:xfrm>
          <a:off x="154334" y="3549699"/>
          <a:ext cx="2011680" cy="12346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dobe Garamond Pro Bold" panose="02020702060506020403" pitchFamily="18" charset="0"/>
              </a:rPr>
              <a:t>PEMBEKALAN PKL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TAHUN PELAJARAN </a:t>
            </a:r>
            <a:r>
              <a:rPr lang="id-ID" sz="2800" b="1" dirty="0" smtClean="0"/>
              <a:t>2020/2021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74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0434"/>
          </a:xfrm>
        </p:spPr>
        <p:txBody>
          <a:bodyPr/>
          <a:lstStyle/>
          <a:p>
            <a:r>
              <a:rPr lang="en-US" b="1" dirty="0" smtClean="0">
                <a:latin typeface="Adobe Garamond Pro Bold" panose="02020702060506020403" pitchFamily="18" charset="0"/>
              </a:rPr>
              <a:t>TATA TERTIB PKL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37038"/>
            <a:ext cx="10058400" cy="4732056"/>
          </a:xfrm>
        </p:spPr>
        <p:txBody>
          <a:bodyPr>
            <a:normAutofit lnSpcReduction="10000"/>
          </a:bodyPr>
          <a:lstStyle/>
          <a:p>
            <a:r>
              <a:rPr lang="id-ID" sz="3200" b="1" dirty="0"/>
              <a:t>Siswa / peserta wajib:</a:t>
            </a:r>
            <a:endParaRPr lang="en-US" sz="3200" b="1" dirty="0"/>
          </a:p>
          <a:p>
            <a:pPr lvl="1"/>
            <a:r>
              <a:rPr lang="id-ID" dirty="0"/>
              <a:t>Mematuhi peraturan yang berlaku dalam institusi / tempat praktik.</a:t>
            </a:r>
            <a:endParaRPr lang="en-US" sz="2400" b="1" dirty="0"/>
          </a:p>
          <a:p>
            <a:pPr lvl="1"/>
            <a:r>
              <a:rPr lang="id-ID" dirty="0"/>
              <a:t>Berada di tempat 15 menit sebelum praktik dimulai,</a:t>
            </a:r>
            <a:endParaRPr lang="en-US" sz="2400" b="1" dirty="0"/>
          </a:p>
          <a:p>
            <a:pPr lvl="1"/>
            <a:r>
              <a:rPr lang="id-ID" dirty="0"/>
              <a:t>Berlaku sopan, jujur dan bertanggungjawab,</a:t>
            </a:r>
            <a:endParaRPr lang="en-US" sz="2400" b="1" dirty="0"/>
          </a:p>
          <a:p>
            <a:pPr lvl="1"/>
            <a:r>
              <a:rPr lang="id-ID" dirty="0"/>
              <a:t>Berinisiatif dan kreatif terhadap tugas – tugas yang diberikan dalam praktik,</a:t>
            </a:r>
            <a:endParaRPr lang="en-US" sz="2400" b="1" dirty="0"/>
          </a:p>
          <a:p>
            <a:pPr lvl="1"/>
            <a:r>
              <a:rPr lang="id-ID" dirty="0"/>
              <a:t>Mengenakan pakaian wear pack dan dalam keadaan tertentu mengenakan seragam sekolah,</a:t>
            </a:r>
            <a:endParaRPr lang="en-US" sz="2400" b="1" dirty="0"/>
          </a:p>
          <a:p>
            <a:pPr lvl="1"/>
            <a:r>
              <a:rPr lang="id-ID" dirty="0"/>
              <a:t>Memberitahu kepada pimpinan unit / pembimbing dari industri</a:t>
            </a:r>
            <a:r>
              <a:rPr lang="en-US" dirty="0"/>
              <a:t> /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id-ID" dirty="0"/>
              <a:t>jika berhalangan hadir atau bermaksud meninggalkan tempat praktik,</a:t>
            </a:r>
            <a:endParaRPr lang="en-US" sz="2400" b="1" dirty="0"/>
          </a:p>
          <a:p>
            <a:pPr lvl="1"/>
            <a:r>
              <a:rPr lang="id-ID" dirty="0"/>
              <a:t>Membicarakan dengan segera kepada Petugas dari industri, Pembimbing dari sekolah, Ketua kelompok atau petugas lain yang ditunjuk jika menemui kesulitan kesulitan,</a:t>
            </a:r>
            <a:endParaRPr lang="en-US" sz="2400" b="1" dirty="0"/>
          </a:p>
          <a:p>
            <a:pPr lvl="1"/>
            <a:r>
              <a:rPr lang="id-ID" dirty="0" smtClean="0"/>
              <a:t>Men</a:t>
            </a:r>
            <a:r>
              <a:rPr lang="en-US" dirty="0"/>
              <a:t>t</a:t>
            </a:r>
            <a:r>
              <a:rPr lang="id-ID" dirty="0" smtClean="0"/>
              <a:t>aati </a:t>
            </a:r>
            <a:r>
              <a:rPr lang="id-ID" dirty="0"/>
              <a:t>peraturan dalam penggunaan alat – alat dan bahan – bahan dalam praktik,</a:t>
            </a:r>
            <a:endParaRPr lang="en-US" sz="2400" b="1" dirty="0"/>
          </a:p>
          <a:p>
            <a:pPr lvl="1"/>
            <a:r>
              <a:rPr lang="id-ID" dirty="0"/>
              <a:t>Melaporkan segera kepada petugas yang berwenang jika terjadi kerusakan atau kesalahan dalam pengambilan bahan / alat,</a:t>
            </a:r>
            <a:endParaRPr lang="en-US" sz="2400" b="1" dirty="0"/>
          </a:p>
          <a:p>
            <a:pPr lvl="1"/>
            <a:r>
              <a:rPr lang="id-ID" dirty="0"/>
              <a:t>Membersihkan dan mengatur kembali peralatan dengan rapi jika telah menyelesaikan pekerjaan, atau akan meninggalkan tempat,</a:t>
            </a:r>
            <a:endParaRPr lang="en-US" sz="2400" b="1" dirty="0"/>
          </a:p>
          <a:p>
            <a:pPr lvl="1"/>
            <a:r>
              <a:rPr lang="id-ID" dirty="0"/>
              <a:t>Menerima, mengisi dan menyerahkan agenda harian.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81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80445"/>
            <a:ext cx="10058400" cy="5320454"/>
          </a:xfrm>
        </p:spPr>
        <p:txBody>
          <a:bodyPr/>
          <a:lstStyle/>
          <a:p>
            <a:pPr marL="0" indent="0">
              <a:buNone/>
            </a:pPr>
            <a:r>
              <a:rPr lang="id-ID" sz="3200" b="1" dirty="0" smtClean="0"/>
              <a:t>Siswa </a:t>
            </a:r>
            <a:r>
              <a:rPr lang="id-ID" sz="3200" b="1" dirty="0"/>
              <a:t>/ peserta dilarang:</a:t>
            </a:r>
            <a:endParaRPr lang="en-US" sz="3200" b="1" dirty="0"/>
          </a:p>
          <a:p>
            <a:pPr lvl="0"/>
            <a:r>
              <a:rPr lang="id-ID" sz="2400" dirty="0"/>
              <a:t>Merokok di tempat / di lingkungan tempat praktik,</a:t>
            </a:r>
            <a:endParaRPr lang="en-US" sz="2400" b="1" dirty="0"/>
          </a:p>
          <a:p>
            <a:pPr lvl="0"/>
            <a:r>
              <a:rPr lang="id-ID" sz="2400" dirty="0"/>
              <a:t>Menerima tamu pribadi saat melaksanakan praktik,</a:t>
            </a:r>
            <a:endParaRPr lang="en-US" sz="2400" b="1" dirty="0"/>
          </a:p>
          <a:p>
            <a:pPr lvl="0"/>
            <a:r>
              <a:rPr lang="id-ID" sz="2400" dirty="0"/>
              <a:t>Menggunakan pesawat telepon perusahaan / tempat praktik tanpa sei</a:t>
            </a:r>
            <a:r>
              <a:rPr lang="en-US" sz="2400" dirty="0"/>
              <a:t>z</a:t>
            </a:r>
            <a:r>
              <a:rPr lang="id-ID" sz="2400" dirty="0"/>
              <a:t>in </a:t>
            </a:r>
            <a:r>
              <a:rPr lang="id-ID" sz="2400" dirty="0" smtClean="0"/>
              <a:t>petugas</a:t>
            </a:r>
            <a:r>
              <a:rPr lang="en-US" sz="2400" dirty="0" smtClean="0"/>
              <a:t>.</a:t>
            </a:r>
            <a:endParaRPr lang="en-US" sz="2400" b="1" dirty="0"/>
          </a:p>
          <a:p>
            <a:pPr lvl="0"/>
            <a:r>
              <a:rPr lang="id-ID" sz="2400" dirty="0"/>
              <a:t>Pindah tempat kegiatan, kecuali atas perintah yang berwenang dalam mengatur penempatan kegiatan praktik,</a:t>
            </a:r>
            <a:endParaRPr lang="en-US" sz="2400" b="1" dirty="0"/>
          </a:p>
          <a:p>
            <a:pPr lvl="0"/>
            <a:r>
              <a:rPr lang="id-ID" sz="2400" dirty="0"/>
              <a:t>Khusus untuk peserta praktik put</a:t>
            </a:r>
            <a:r>
              <a:rPr lang="en-US" sz="2400" dirty="0" err="1"/>
              <a:t>eri</a:t>
            </a:r>
            <a:r>
              <a:rPr lang="id-ID" sz="2400" dirty="0"/>
              <a:t>, dilarang:</a:t>
            </a:r>
            <a:endParaRPr lang="en-US" sz="2400" b="1" dirty="0"/>
          </a:p>
          <a:p>
            <a:pPr lvl="1"/>
            <a:r>
              <a:rPr lang="id-ID" sz="2400" dirty="0" smtClean="0"/>
              <a:t>memakai </a:t>
            </a:r>
            <a:r>
              <a:rPr lang="id-ID" sz="2400" dirty="0"/>
              <a:t>pakaian mini,</a:t>
            </a:r>
            <a:endParaRPr lang="en-US" sz="2400" b="1" dirty="0"/>
          </a:p>
          <a:p>
            <a:pPr lvl="1"/>
            <a:r>
              <a:rPr lang="id-ID" sz="2400" dirty="0"/>
              <a:t>memakai sepatu bertumit tinggi,</a:t>
            </a:r>
            <a:endParaRPr lang="en-US" sz="2400" b="1" dirty="0"/>
          </a:p>
          <a:p>
            <a:pPr lvl="1"/>
            <a:r>
              <a:rPr lang="id-ID" sz="2400" dirty="0"/>
              <a:t>memakai perhiasan yang mencolok, serta</a:t>
            </a:r>
            <a:endParaRPr lang="en-US" sz="2400" b="1" dirty="0"/>
          </a:p>
          <a:p>
            <a:pPr lvl="1"/>
            <a:r>
              <a:rPr lang="id-ID" sz="2400" dirty="0"/>
              <a:t>memakai tata rias yang kurang sesuai dengan kondisi tempat praktik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7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81307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dobe Garamond Pro Bold" panose="02020702060506020403" pitchFamily="18" charset="0"/>
              </a:rPr>
              <a:t/>
            </a:r>
            <a:br>
              <a:rPr lang="en-US" sz="6000" b="1" dirty="0" smtClean="0">
                <a:latin typeface="Adobe Garamond Pro Bold" panose="02020702060506020403" pitchFamily="18" charset="0"/>
              </a:rPr>
            </a:br>
            <a:r>
              <a:rPr lang="en-US" sz="6000" b="1" dirty="0">
                <a:latin typeface="Adobe Garamond Pro Bold" panose="02020702060506020403" pitchFamily="18" charset="0"/>
              </a:rPr>
              <a:t/>
            </a:r>
            <a:br>
              <a:rPr lang="en-US" sz="6000" b="1" dirty="0">
                <a:latin typeface="Adobe Garamond Pro Bold" panose="02020702060506020403" pitchFamily="18" charset="0"/>
              </a:rPr>
            </a:br>
            <a:r>
              <a:rPr lang="en-US" sz="6000" b="1" dirty="0" smtClean="0">
                <a:latin typeface="Adobe Garamond Pro Bold" panose="02020702060506020403" pitchFamily="18" charset="0"/>
              </a:rPr>
              <a:t/>
            </a:r>
            <a:br>
              <a:rPr lang="en-US" sz="6000" b="1" dirty="0" smtClean="0">
                <a:latin typeface="Adobe Garamond Pro Bold" panose="02020702060506020403" pitchFamily="18" charset="0"/>
              </a:rPr>
            </a:br>
            <a:endParaRPr lang="en-US" sz="6000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581" y="557622"/>
            <a:ext cx="10058400" cy="4952632"/>
          </a:xfrm>
        </p:spPr>
        <p:txBody>
          <a:bodyPr>
            <a:normAutofit/>
          </a:bodyPr>
          <a:lstStyle/>
          <a:p>
            <a:r>
              <a:rPr lang="id-ID" sz="4400" b="1" dirty="0"/>
              <a:t>Sanksi – sanksi :</a:t>
            </a:r>
            <a:endParaRPr lang="en-US" sz="4400" b="1" dirty="0"/>
          </a:p>
          <a:p>
            <a:r>
              <a:rPr lang="id-ID" sz="3600" dirty="0"/>
              <a:t>Pelanggaran terhadap tata tertib akan dikenakan sanksi:</a:t>
            </a:r>
            <a:endParaRPr lang="en-US" sz="3600" b="1" dirty="0"/>
          </a:p>
          <a:p>
            <a:pPr lvl="1"/>
            <a:r>
              <a:rPr lang="id-ID" sz="3400" b="1" dirty="0" smtClean="0"/>
              <a:t>Peringatan </a:t>
            </a:r>
            <a:r>
              <a:rPr lang="id-ID" sz="3400" b="1" dirty="0"/>
              <a:t>lisan</a:t>
            </a:r>
            <a:endParaRPr lang="en-US" sz="3400" b="1" dirty="0"/>
          </a:p>
          <a:p>
            <a:pPr lvl="1"/>
            <a:r>
              <a:rPr lang="id-ID" sz="3400" b="1" dirty="0"/>
              <a:t>Peringatan tertulis</a:t>
            </a:r>
            <a:endParaRPr lang="en-US" sz="3400" b="1" dirty="0"/>
          </a:p>
          <a:p>
            <a:pPr lvl="1"/>
            <a:r>
              <a:rPr lang="id-ID" sz="3400" b="1" dirty="0"/>
              <a:t>Pengurangan nilai Praktik </a:t>
            </a:r>
            <a:r>
              <a:rPr lang="en-US" sz="3400" b="1" dirty="0" err="1"/>
              <a:t>Kerja</a:t>
            </a:r>
            <a:r>
              <a:rPr lang="en-US" sz="3400" b="1" dirty="0"/>
              <a:t> </a:t>
            </a:r>
            <a:r>
              <a:rPr lang="en-US" sz="3400" b="1" dirty="0" err="1"/>
              <a:t>Lapangan</a:t>
            </a:r>
            <a:r>
              <a:rPr lang="en-US" sz="3400" b="1" dirty="0"/>
              <a:t>.</a:t>
            </a:r>
          </a:p>
          <a:p>
            <a:pPr lvl="1"/>
            <a:r>
              <a:rPr lang="id-ID" sz="3400" b="1" dirty="0"/>
              <a:t>Dikeluarkan dari institusi tempat praktik .</a:t>
            </a:r>
            <a:endParaRPr lang="en-US" sz="3400" b="1" dirty="0"/>
          </a:p>
          <a:p>
            <a:r>
              <a:rPr lang="en-US" sz="3600" dirty="0"/>
              <a:t> 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sil gambar untuk gambar orang bekerja keras kartu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02" y="1932167"/>
            <a:ext cx="6615485" cy="4063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8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sil gambar untuk GAMBAR SISWA SMK PK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44" y="2003729"/>
            <a:ext cx="5327373" cy="4110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0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sil gambar untuk gambar orang berpikir kartu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4" y="2212024"/>
            <a:ext cx="3647601" cy="3449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4905955" y="2107094"/>
            <a:ext cx="2806809" cy="16856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PKL?</a:t>
            </a:r>
          </a:p>
          <a:p>
            <a:pPr algn="ctr"/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SMK </a:t>
            </a:r>
            <a:r>
              <a:rPr lang="en-US" dirty="0" err="1" smtClean="0"/>
              <a:t>harus</a:t>
            </a:r>
            <a:r>
              <a:rPr lang="en-US" dirty="0" smtClean="0"/>
              <a:t> PKL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dobe Garamond Pro Bold" panose="02020702060506020403" pitchFamily="18" charset="0"/>
              </a:rPr>
              <a:t>PRAKTEK KERJA LAPANGAN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76" y="2003730"/>
            <a:ext cx="4997280" cy="386536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384897" y="2003729"/>
            <a:ext cx="4079020" cy="19162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WAJIB</a:t>
            </a:r>
          </a:p>
          <a:p>
            <a:pPr algn="ctr"/>
            <a:r>
              <a:rPr lang="en-US" dirty="0" smtClean="0"/>
              <a:t>1. UU No. 20 TH 2003</a:t>
            </a:r>
          </a:p>
          <a:p>
            <a:pPr algn="ctr"/>
            <a:r>
              <a:rPr lang="en-US" dirty="0" smtClean="0"/>
              <a:t>2. KEPUTUSAN DIRPEND DASAR DAN MENENGAH KEMENDIKBUD </a:t>
            </a:r>
            <a:r>
              <a:rPr lang="en-US" dirty="0"/>
              <a:t>No. 130/D/KEP/KR/2017</a:t>
            </a:r>
          </a:p>
          <a:p>
            <a:pPr algn="ctr"/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60837" y="4270881"/>
            <a:ext cx="3847420" cy="10177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SYARAT MENGIKUTI UJIAN NASIONAL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3654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Garamond Pro Bold" panose="02020702060506020403" pitchFamily="18" charset="0"/>
              </a:rPr>
              <a:t>TUJUAN PKL 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208697"/>
              </p:ext>
            </p:extLst>
          </p:nvPr>
        </p:nvGraphicFramePr>
        <p:xfrm>
          <a:off x="875810" y="1325416"/>
          <a:ext cx="10440380" cy="5464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3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3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Garamond Pro Bold" panose="02020702060506020403" pitchFamily="18" charset="0"/>
              </a:rPr>
              <a:t>MANFAAT PKL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23646"/>
              </p:ext>
            </p:extLst>
          </p:nvPr>
        </p:nvGraphicFramePr>
        <p:xfrm>
          <a:off x="1096963" y="930275"/>
          <a:ext cx="10058400" cy="493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9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Garamond Pro Bold" panose="02020702060506020403" pitchFamily="18" charset="0"/>
              </a:rPr>
              <a:t>BEKAL PKL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5628" y="1924217"/>
            <a:ext cx="4890052" cy="3880236"/>
          </a:xfrm>
          <a:prstGeom prst="rect">
            <a:avLst/>
          </a:prstGeom>
        </p:spPr>
      </p:pic>
      <p:pic>
        <p:nvPicPr>
          <p:cNvPr id="5" name="Content Placeholder 4" descr="Gambar terkait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845735"/>
            <a:ext cx="4937760" cy="3958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3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asil gambar untuk GAMBAR ANIMASI KESELAMATAN BERLALU LINTAS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87" y="1846263"/>
            <a:ext cx="4622161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504167" y="1956021"/>
            <a:ext cx="4373217" cy="39129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BERAKHLAKUL KARIMA DAN ISTIQOMAH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JAGA NAMA BAIK SEKOLAH</a:t>
            </a:r>
            <a:endParaRPr lang="en-US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Hasil gambar untuk GAMBAR ANIMASI MOTIVASI KERJ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89" y="2122998"/>
            <a:ext cx="3935895" cy="3482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8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asil gambar untuk GAMBAR ANIMASI TEAM WORK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63" y="2107096"/>
            <a:ext cx="3220279" cy="349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Hasil gambar untuk GAMBAR ANIMASI ORANG PINTAR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107095"/>
            <a:ext cx="5024906" cy="357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2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1565</TotalTime>
  <Words>422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Adobe Garamond Pro Bold</vt:lpstr>
      <vt:lpstr>Calibri</vt:lpstr>
      <vt:lpstr>Calibri Light</vt:lpstr>
      <vt:lpstr>Times New Roman</vt:lpstr>
      <vt:lpstr>Retrospect</vt:lpstr>
      <vt:lpstr>PEMBEKALAN PKL</vt:lpstr>
      <vt:lpstr>PowerPoint Presentation</vt:lpstr>
      <vt:lpstr>PRAKTEK KERJA LAPANGAN</vt:lpstr>
      <vt:lpstr>TUJUAN PKL </vt:lpstr>
      <vt:lpstr>MANFAAT PKL</vt:lpstr>
      <vt:lpstr>BEKAL PKL</vt:lpstr>
      <vt:lpstr>PowerPoint Presentation</vt:lpstr>
      <vt:lpstr>PowerPoint Presentation</vt:lpstr>
      <vt:lpstr>PowerPoint Presentation</vt:lpstr>
      <vt:lpstr>TATA TERTIB PKL</vt:lpstr>
      <vt:lpstr>PowerPoint Presentation</vt:lpstr>
      <vt:lpstr>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PEMBEKALAN PKL</dc:title>
  <dc:creator>mochammad fatoni</dc:creator>
  <cp:lastModifiedBy>CHEMISTRY</cp:lastModifiedBy>
  <cp:revision>18</cp:revision>
  <dcterms:created xsi:type="dcterms:W3CDTF">2018-09-25T17:44:09Z</dcterms:created>
  <dcterms:modified xsi:type="dcterms:W3CDTF">2020-07-11T14:18:50Z</dcterms:modified>
</cp:coreProperties>
</file>